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58" r:id="rId8"/>
    <p:sldId id="259" r:id="rId9"/>
    <p:sldId id="260" r:id="rId10"/>
    <p:sldId id="261" r:id="rId11"/>
    <p:sldId id="284" r:id="rId12"/>
    <p:sldId id="282" r:id="rId13"/>
    <p:sldId id="263" r:id="rId14"/>
    <p:sldId id="262" r:id="rId15"/>
    <p:sldId id="264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843C8-B28C-46CD-8654-3DB9E700FA53}" v="139" dt="2025-06-03T17:24:35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olfo Miguel de Sousa Belchior Bras Oliveira" userId="363ceed1-baa6-47d3-ba09-e30830661b59" providerId="ADAL" clId="{BE6843C8-B28C-46CD-8654-3DB9E700FA53}"/>
    <pc:docChg chg="undo redo custSel addSld delSld modSld sldOrd">
      <pc:chgData name="Rodolfo Miguel de Sousa Belchior Bras Oliveira" userId="363ceed1-baa6-47d3-ba09-e30830661b59" providerId="ADAL" clId="{BE6843C8-B28C-46CD-8654-3DB9E700FA53}" dt="2025-06-03T17:24:55.455" v="955" actId="47"/>
      <pc:docMkLst>
        <pc:docMk/>
      </pc:docMkLst>
      <pc:sldChg chg="addSp delSp modSp mod setBg">
        <pc:chgData name="Rodolfo Miguel de Sousa Belchior Bras Oliveira" userId="363ceed1-baa6-47d3-ba09-e30830661b59" providerId="ADAL" clId="{BE6843C8-B28C-46CD-8654-3DB9E700FA53}" dt="2025-06-03T17:20:54.136" v="924" actId="20577"/>
        <pc:sldMkLst>
          <pc:docMk/>
          <pc:sldMk cId="4282273087" sldId="256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4282273087" sldId="256"/>
            <ac:spMk id="2" creationId="{9E38D51F-C323-F7F6-13B5-A6FCDB3DD35A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20:54.136" v="924" actId="20577"/>
          <ac:spMkLst>
            <pc:docMk/>
            <pc:sldMk cId="4282273087" sldId="256"/>
            <ac:spMk id="3" creationId="{AA7E55C1-9A62-0B2E-F1BD-CD7FC77524D5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3:23.452" v="41" actId="26606"/>
          <ac:spMkLst>
            <pc:docMk/>
            <pc:sldMk cId="4282273087" sldId="256"/>
            <ac:spMk id="8" creationId="{C27D7A02-907B-496F-BA7E-AA3780733CA7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3:23.452" v="41" actId="26606"/>
          <ac:spMkLst>
            <pc:docMk/>
            <pc:sldMk cId="4282273087" sldId="256"/>
            <ac:spMk id="10" creationId="{088D065B-39DA-4077-B9CF-E489CE4C0169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4282273087" sldId="256"/>
            <ac:spMk id="12" creationId="{C3896A03-3945-419A-B66B-4EE266EDD152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4282273087" sldId="256"/>
            <ac:spMk id="13" creationId="{B34F5AD2-EDBD-4BBD-A55C-EAFFD0C7097A}"/>
          </ac:spMkLst>
        </pc:spChg>
      </pc:sldChg>
      <pc:sldChg chg="addSp delSp modSp new mod setBg setClrOvrMap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2549818680" sldId="257"/>
        </pc:sldMkLst>
        <pc:spChg chg="del">
          <ac:chgData name="Rodolfo Miguel de Sousa Belchior Bras Oliveira" userId="363ceed1-baa6-47d3-ba09-e30830661b59" providerId="ADAL" clId="{BE6843C8-B28C-46CD-8654-3DB9E700FA53}" dt="2025-06-03T16:22:12.648" v="21" actId="478"/>
          <ac:spMkLst>
            <pc:docMk/>
            <pc:sldMk cId="2549818680" sldId="257"/>
            <ac:spMk id="2" creationId="{4180FFB8-B6B4-33D8-A64D-A5E269EAEEFE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2:11.745" v="20" actId="478"/>
          <ac:spMkLst>
            <pc:docMk/>
            <pc:sldMk cId="2549818680" sldId="257"/>
            <ac:spMk id="3" creationId="{269A829E-2779-A153-EF2B-92CBA8A06115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2549818680" sldId="257"/>
            <ac:spMk id="11" creationId="{19E301E5-1206-47D0-9CDF-72583D739089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2549818680" sldId="257"/>
            <ac:spMk id="12" creationId="{AFA31FBE-7948-4384-B68A-75DEFDC4955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4.346" v="29" actId="26606"/>
          <ac:spMkLst>
            <pc:docMk/>
            <pc:sldMk cId="2549818680" sldId="257"/>
            <ac:spMk id="14" creationId="{AA3CC463-F933-4AC4-86E1-5AC14B0C3163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4.346" v="29" actId="26606"/>
          <ac:spMkLst>
            <pc:docMk/>
            <pc:sldMk cId="2549818680" sldId="257"/>
            <ac:spMk id="16" creationId="{6025D2DB-A12A-44DB-B00E-F4D622329ED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4.346" v="29" actId="26606"/>
          <ac:spMkLst>
            <pc:docMk/>
            <pc:sldMk cId="2549818680" sldId="257"/>
            <ac:spMk id="18" creationId="{CE7E7877-F64E-4EEA-B778-138031EFF874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4.346" v="29" actId="26606"/>
          <ac:spMkLst>
            <pc:docMk/>
            <pc:sldMk cId="2549818680" sldId="257"/>
            <ac:spMk id="20" creationId="{7DD6C4F3-70FD-4F13-919C-702EE488649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8.281" v="31" actId="26606"/>
          <ac:spMkLst>
            <pc:docMk/>
            <pc:sldMk cId="2549818680" sldId="257"/>
            <ac:spMk id="22" creationId="{19E301E5-1206-47D0-9CDF-72583D73908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8.281" v="31" actId="26606"/>
          <ac:spMkLst>
            <pc:docMk/>
            <pc:sldMk cId="2549818680" sldId="257"/>
            <ac:spMk id="23" creationId="{AFA31FBE-7948-4384-B68A-75DEFDC4955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49.380" v="33" actId="26606"/>
          <ac:spMkLst>
            <pc:docMk/>
            <pc:sldMk cId="2549818680" sldId="257"/>
            <ac:spMk id="25" creationId="{42A4FC2C-047E-45A5-965D-8E1E3BF09BC6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50.108" v="35" actId="26606"/>
          <ac:spMkLst>
            <pc:docMk/>
            <pc:sldMk cId="2549818680" sldId="257"/>
            <ac:spMk id="27" creationId="{19E301E5-1206-47D0-9CDF-72583D73908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22:50.108" v="35" actId="26606"/>
          <ac:spMkLst>
            <pc:docMk/>
            <pc:sldMk cId="2549818680" sldId="257"/>
            <ac:spMk id="28" creationId="{AFA31FBE-7948-4384-B68A-75DEFDC4955A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6:22:52.829" v="38" actId="26606"/>
          <ac:picMkLst>
            <pc:docMk/>
            <pc:sldMk cId="2549818680" sldId="257"/>
            <ac:picMk id="5" creationId="{FC350422-5BB1-8A90-A155-12CB67FEB7BC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6:22:52.829" v="38" actId="26606"/>
          <ac:picMkLst>
            <pc:docMk/>
            <pc:sldMk cId="2549818680" sldId="257"/>
            <ac:picMk id="7" creationId="{629B46C2-C11C-C01E-24D5-79D003D7FA17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6:22:52.829" v="38" actId="26606"/>
          <ac:picMkLst>
            <pc:docMk/>
            <pc:sldMk cId="2549818680" sldId="257"/>
            <ac:picMk id="9" creationId="{07989101-D17D-D993-0D2B-4B144643713F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3288173831" sldId="258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288173831" sldId="258"/>
            <ac:spMk id="2" creationId="{919B4DE8-EC39-53A1-7168-C1645F96C91C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3:49.835" v="43" actId="22"/>
          <ac:spMkLst>
            <pc:docMk/>
            <pc:sldMk cId="3288173831" sldId="258"/>
            <ac:spMk id="3" creationId="{32CB83B0-5B6A-5236-B351-4838ACD366A6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6:29:51.222" v="158"/>
          <ac:spMkLst>
            <pc:docMk/>
            <pc:sldMk cId="3288173831" sldId="258"/>
            <ac:spMk id="6" creationId="{5AFAB25D-C5C2-0E03-B0AE-B5E2613E40B8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31:20.109" v="201" actId="767"/>
          <ac:spMkLst>
            <pc:docMk/>
            <pc:sldMk cId="3288173831" sldId="258"/>
            <ac:spMk id="7" creationId="{84762C43-38FE-3777-EE7C-48F7BFA427F3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6:30:04.434" v="160"/>
          <ac:spMkLst>
            <pc:docMk/>
            <pc:sldMk cId="3288173831" sldId="258"/>
            <ac:spMk id="8" creationId="{AFB16E07-F37C-F570-0301-05D9A607D1F0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288173831" sldId="258"/>
            <ac:spMk id="9" creationId="{BDC5EC21-D5CB-486B-3585-DDB7BA5C821E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288173831" sldId="258"/>
            <ac:spMk id="10" creationId="{6753252F-4873-4F63-801D-CC719279A7D5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288173831" sldId="258"/>
            <ac:spMk id="12" creationId="{047C8CCB-F95D-4249-92DD-651249D3535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0:26.820" v="163" actId="26606"/>
          <ac:spMkLst>
            <pc:docMk/>
            <pc:sldMk cId="3288173831" sldId="258"/>
            <ac:spMk id="17" creationId="{C3896A03-3945-419A-B66B-4EE266EDD1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0:26.820" v="163" actId="26606"/>
          <ac:spMkLst>
            <pc:docMk/>
            <pc:sldMk cId="3288173831" sldId="258"/>
            <ac:spMk id="19" creationId="{B34F5AD2-EDBD-4BBD-A55C-EAFFD0C7097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0:26.820" v="163" actId="26606"/>
          <ac:spMkLst>
            <pc:docMk/>
            <pc:sldMk cId="3288173831" sldId="258"/>
            <ac:spMk id="21" creationId="{450D3AD2-FA80-415F-A9CE-54D884561CD7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1:20.034" v="199" actId="26606"/>
          <ac:spMkLst>
            <pc:docMk/>
            <pc:sldMk cId="3288173831" sldId="258"/>
            <ac:spMk id="23" creationId="{C3896A03-3945-419A-B66B-4EE266EDD1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1:20.034" v="199" actId="26606"/>
          <ac:spMkLst>
            <pc:docMk/>
            <pc:sldMk cId="3288173831" sldId="258"/>
            <ac:spMk id="24" creationId="{B34F5AD2-EDBD-4BBD-A55C-EAFFD0C7097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31:20.034" v="199" actId="26606"/>
          <ac:spMkLst>
            <pc:docMk/>
            <pc:sldMk cId="3288173831" sldId="258"/>
            <ac:spMk id="25" creationId="{450D3AD2-FA80-415F-A9CE-54D884561CD7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6:31:20.034" v="199" actId="26606"/>
          <ac:picMkLst>
            <pc:docMk/>
            <pc:sldMk cId="3288173831" sldId="258"/>
            <ac:picMk id="5" creationId="{710E15CC-4891-EDED-791B-2F8191DD39ED}"/>
          </ac:picMkLst>
        </pc:picChg>
      </pc:sldChg>
      <pc:sldChg chg="addSp delSp modSp add mod setBg delDesignElem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1466869154" sldId="259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466869154" sldId="259"/>
            <ac:spMk id="2" creationId="{8E02729A-E6C9-A90A-4788-31C27320793E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26:24.355" v="81" actId="22"/>
          <ac:spMkLst>
            <pc:docMk/>
            <pc:sldMk cId="1466869154" sldId="259"/>
            <ac:spMk id="4" creationId="{0B20484F-2B5A-DD8B-031E-F9802C82EE00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26:26.141" v="82" actId="26606"/>
          <ac:spMkLst>
            <pc:docMk/>
            <pc:sldMk cId="1466869154" sldId="259"/>
            <ac:spMk id="7" creationId="{6753252F-4873-4F63-801D-CC719279A7D5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26:26.141" v="82" actId="26606"/>
          <ac:spMkLst>
            <pc:docMk/>
            <pc:sldMk cId="1466869154" sldId="259"/>
            <ac:spMk id="8" creationId="{047C8CCB-F95D-4249-92DD-651249D3535A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5:20.232" v="72"/>
          <ac:spMkLst>
            <pc:docMk/>
            <pc:sldMk cId="1466869154" sldId="259"/>
            <ac:spMk id="10" creationId="{06C4D342-49E8-70BC-E224-83630F37F4A8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5:20.232" v="72"/>
          <ac:spMkLst>
            <pc:docMk/>
            <pc:sldMk cId="1466869154" sldId="259"/>
            <ac:spMk id="12" creationId="{4CAEAF06-30E3-F79B-2636-CFD9EA319C23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466869154" sldId="259"/>
            <ac:spMk id="13" creationId="{345CA086-BE89-6222-AAD5-46344C36E2A8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466869154" sldId="259"/>
            <ac:spMk id="14" creationId="{6753252F-4873-4F63-801D-CC719279A7D5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466869154" sldId="259"/>
            <ac:spMk id="16" creationId="{047C8CCB-F95D-4249-92DD-651249D3535A}"/>
          </ac:spMkLst>
        </pc:spChg>
        <pc:picChg chg="del">
          <ac:chgData name="Rodolfo Miguel de Sousa Belchior Bras Oliveira" userId="363ceed1-baa6-47d3-ba09-e30830661b59" providerId="ADAL" clId="{BE6843C8-B28C-46CD-8654-3DB9E700FA53}" dt="2025-06-03T16:26:23.314" v="80" actId="478"/>
          <ac:picMkLst>
            <pc:docMk/>
            <pc:sldMk cId="1466869154" sldId="259"/>
            <ac:picMk id="5" creationId="{3BAB0DD0-C5F7-C4A7-D694-CBBC86C84943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6:34:12.179" v="226" actId="1076"/>
          <ac:picMkLst>
            <pc:docMk/>
            <pc:sldMk cId="1466869154" sldId="259"/>
            <ac:picMk id="9" creationId="{5E0A482C-3CA7-62AB-C69F-482F3ED8B5AE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3384884364" sldId="260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384884364" sldId="260"/>
            <ac:spMk id="2" creationId="{97CB71C8-E50A-43B7-26CC-2646D3AB5427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6:52.500" v="83" actId="22"/>
          <ac:spMkLst>
            <pc:docMk/>
            <pc:sldMk cId="3384884364" sldId="260"/>
            <ac:spMk id="3" creationId="{FA11242D-4A60-6C49-D8AB-ADC919CBD6B4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384884364" sldId="260"/>
            <ac:spMk id="7" creationId="{C64D2F23-2FA8-8321-FB9F-0DBFCDB4F43A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384884364" sldId="260"/>
            <ac:spMk id="10" creationId="{6753252F-4873-4F63-801D-CC719279A7D5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3384884364" sldId="260"/>
            <ac:spMk id="12" creationId="{047C8CCB-F95D-4249-92DD-651249D3535A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6:26:54.152" v="84" actId="26606"/>
          <ac:picMkLst>
            <pc:docMk/>
            <pc:sldMk cId="3384884364" sldId="260"/>
            <ac:picMk id="5" creationId="{E3509147-E051-D030-92BB-C5D19EE95EBD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1842014585" sldId="261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842014585" sldId="261"/>
            <ac:spMk id="2" creationId="{99E7F3BE-A089-1A14-B08F-1ACEE36D1DE8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27:19.352" v="89" actId="22"/>
          <ac:spMkLst>
            <pc:docMk/>
            <pc:sldMk cId="1842014585" sldId="261"/>
            <ac:spMk id="3" creationId="{2FCD0BF2-E28E-D396-1C94-7A46410F19BC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842014585" sldId="261"/>
            <ac:spMk id="10" creationId="{6753252F-4873-4F63-801D-CC719279A7D5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842014585" sldId="261"/>
            <ac:spMk id="12" creationId="{047C8CCB-F95D-4249-92DD-651249D3535A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842014585" sldId="261"/>
            <ac:spMk id="13" creationId="{8CC72CB5-BF12-09A1-4F20-AD3A9FC4DF1D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6:27:20.949" v="90" actId="26606"/>
          <ac:picMkLst>
            <pc:docMk/>
            <pc:sldMk cId="1842014585" sldId="261"/>
            <ac:picMk id="5" creationId="{4F260A6F-A9FF-1A0E-DEA7-C3373941A2BF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6:27:32.338" v="96" actId="478"/>
          <ac:picMkLst>
            <pc:docMk/>
            <pc:sldMk cId="1842014585" sldId="261"/>
            <ac:picMk id="7" creationId="{41DB4D66-560C-FA64-F1D8-A4B5BA15CD9B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6:27:31.127" v="94" actId="478"/>
          <ac:picMkLst>
            <pc:docMk/>
            <pc:sldMk cId="1842014585" sldId="261"/>
            <ac:picMk id="9" creationId="{8C37FB4C-9A73-C30C-D98C-09FD788F5846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05:12.857" v="635" actId="207"/>
        <pc:sldMkLst>
          <pc:docMk/>
          <pc:sldMk cId="758743808" sldId="262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758743808" sldId="262"/>
            <ac:spMk id="2" creationId="{66F10C34-57A1-EA67-5430-9C909CB58E9D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05:12.857" v="635" actId="207"/>
          <ac:spMkLst>
            <pc:docMk/>
            <pc:sldMk cId="758743808" sldId="262"/>
            <ac:spMk id="3" creationId="{B269EF1D-782A-2E39-9E33-5FF3539F172C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6:47:03.511" v="431"/>
          <ac:spMkLst>
            <pc:docMk/>
            <pc:sldMk cId="758743808" sldId="262"/>
            <ac:spMk id="11" creationId="{33E2715F-74C2-F3B2-2D63-E6421674643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7:14.496" v="432" actId="26606"/>
          <ac:spMkLst>
            <pc:docMk/>
            <pc:sldMk cId="758743808" sldId="262"/>
            <ac:spMk id="14" creationId="{0D7B6173-1D58-48E2-83CF-37350F315F75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7:14.496" v="432" actId="26606"/>
          <ac:spMkLst>
            <pc:docMk/>
            <pc:sldMk cId="758743808" sldId="262"/>
            <ac:spMk id="16" creationId="{8B068B58-6F94-4AFF-A8A7-18573884D6C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7:14.496" v="432" actId="26606"/>
          <ac:spMkLst>
            <pc:docMk/>
            <pc:sldMk cId="758743808" sldId="262"/>
            <ac:spMk id="20" creationId="{21BDEC81-16A7-4451-B893-C15000083B77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7:14.496" v="432" actId="26606"/>
          <ac:spMkLst>
            <pc:docMk/>
            <pc:sldMk cId="758743808" sldId="262"/>
            <ac:spMk id="22" creationId="{BE5B028C-7535-45E5-9D2C-32C50D0E0E43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758743808" sldId="262"/>
            <ac:spMk id="27" creationId="{AD96FDFD-4E42-4A06-B8B5-768A1DB9C2A9}"/>
          </ac:spMkLst>
        </pc:spChg>
        <pc:picChg chg="add mod">
          <ac:chgData name="Rodolfo Miguel de Sousa Belchior Bras Oliveira" userId="363ceed1-baa6-47d3-ba09-e30830661b59" providerId="ADAL" clId="{BE6843C8-B28C-46CD-8654-3DB9E700FA53}" dt="2025-06-03T16:44:20.356" v="405" actId="26606"/>
          <ac:picMkLst>
            <pc:docMk/>
            <pc:sldMk cId="758743808" sldId="262"/>
            <ac:picMk id="5" creationId="{3D8FB3E4-B15A-4D9F-6599-A8FB09FDEE3C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6:47:14.496" v="432" actId="26606"/>
          <ac:picMkLst>
            <pc:docMk/>
            <pc:sldMk cId="758743808" sldId="262"/>
            <ac:picMk id="7" creationId="{82EFB030-C757-DBA2-AFC2-F93EC50B4F37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6:47:14.496" v="432" actId="26606"/>
          <ac:picMkLst>
            <pc:docMk/>
            <pc:sldMk cId="758743808" sldId="262"/>
            <ac:picMk id="9" creationId="{14BE1243-8F2F-9F0B-135A-A0A0A300D6C9}"/>
          </ac:picMkLst>
        </pc:picChg>
        <pc:picChg chg="add del">
          <ac:chgData name="Rodolfo Miguel de Sousa Belchior Bras Oliveira" userId="363ceed1-baa6-47d3-ba09-e30830661b59" providerId="ADAL" clId="{BE6843C8-B28C-46CD-8654-3DB9E700FA53}" dt="2025-06-03T16:47:14.496" v="432" actId="26606"/>
          <ac:picMkLst>
            <pc:docMk/>
            <pc:sldMk cId="758743808" sldId="262"/>
            <ac:picMk id="18" creationId="{B0DAC8FB-A162-44E3-A606-C855A03A5B09}"/>
          </ac:picMkLst>
        </pc:picChg>
      </pc:sldChg>
      <pc:sldChg chg="addSp delSp modSp new mod ord setBg addAnim delAnim setClrOvrMap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9323220" sldId="263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9323220" sldId="263"/>
            <ac:spMk id="2" creationId="{F6CBBDDD-72A7-F612-FE57-66AD7B928E97}"/>
          </ac:spMkLst>
        </pc:spChg>
        <pc:spChg chg="del mod">
          <ac:chgData name="Rodolfo Miguel de Sousa Belchior Bras Oliveira" userId="363ceed1-baa6-47d3-ba09-e30830661b59" providerId="ADAL" clId="{BE6843C8-B28C-46CD-8654-3DB9E700FA53}" dt="2025-06-03T16:46:26.202" v="426" actId="26606"/>
          <ac:spMkLst>
            <pc:docMk/>
            <pc:sldMk cId="9323220" sldId="263"/>
            <ac:spMk id="3" creationId="{98E9293F-76DF-3DB4-0999-39C3A9313FEC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9323220" sldId="263"/>
            <ac:spMk id="5" creationId="{95F7C228-0CAF-44FB-E8BA-5F7FD89057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8:13.597" v="452" actId="26606"/>
          <ac:spMkLst>
            <pc:docMk/>
            <pc:sldMk cId="9323220" sldId="263"/>
            <ac:spMk id="8" creationId="{66B332A4-D438-4773-A77F-5ED49A448D9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8:13.597" v="452" actId="26606"/>
          <ac:spMkLst>
            <pc:docMk/>
            <pc:sldMk cId="9323220" sldId="263"/>
            <ac:spMk id="10" creationId="{DF9AD32D-FF05-44F4-BD4D-9CEE89B71EB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8:34.486" v="460" actId="26606"/>
          <ac:spMkLst>
            <pc:docMk/>
            <pc:sldMk cId="9323220" sldId="263"/>
            <ac:spMk id="15" creationId="{C3896A03-3945-419A-B66B-4EE266EDD1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48:34.486" v="460" actId="26606"/>
          <ac:spMkLst>
            <pc:docMk/>
            <pc:sldMk cId="9323220" sldId="263"/>
            <ac:spMk id="17" creationId="{B34F5AD2-EDBD-4BBD-A55C-EAFFD0C7097A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9323220" sldId="263"/>
            <ac:spMk id="22" creationId="{C3896A03-3945-419A-B66B-4EE266EDD152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9323220" sldId="263"/>
            <ac:spMk id="24" creationId="{B34F5AD2-EDBD-4BBD-A55C-EAFFD0C7097A}"/>
          </ac:spMkLst>
        </pc:sp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6:57:31.168" v="544" actId="790"/>
        <pc:sldMkLst>
          <pc:docMk/>
          <pc:sldMk cId="2876061648" sldId="264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2876061648" sldId="264"/>
            <ac:spMk id="2" creationId="{AE22FDC0-1052-BAAA-6FCD-C0CFD400FA92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51:51.225" v="488" actId="26606"/>
          <ac:spMkLst>
            <pc:docMk/>
            <pc:sldMk cId="2876061648" sldId="264"/>
            <ac:spMk id="3" creationId="{B835FE11-6218-ED09-E160-83748ADC8C6F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2876061648" sldId="264"/>
            <ac:spMk id="8" creationId="{C3896A03-3945-419A-B66B-4EE266EDD152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2876061648" sldId="264"/>
            <ac:spMk id="10" creationId="{B34F5AD2-EDBD-4BBD-A55C-EAFFD0C7097A}"/>
          </ac:spMkLst>
        </pc:spChg>
      </pc:sldChg>
      <pc:sldChg chg="new del">
        <pc:chgData name="Rodolfo Miguel de Sousa Belchior Bras Oliveira" userId="363ceed1-baa6-47d3-ba09-e30830661b59" providerId="ADAL" clId="{BE6843C8-B28C-46CD-8654-3DB9E700FA53}" dt="2025-06-03T16:48:00.317" v="448" actId="47"/>
        <pc:sldMkLst>
          <pc:docMk/>
          <pc:sldMk cId="1472256870" sldId="265"/>
        </pc:sldMkLst>
      </pc:sldChg>
      <pc:sldChg chg="new del">
        <pc:chgData name="Rodolfo Miguel de Sousa Belchior Bras Oliveira" userId="363ceed1-baa6-47d3-ba09-e30830661b59" providerId="ADAL" clId="{BE6843C8-B28C-46CD-8654-3DB9E700FA53}" dt="2025-06-03T16:47:45.525" v="441" actId="47"/>
        <pc:sldMkLst>
          <pc:docMk/>
          <pc:sldMk cId="3991426994" sldId="265"/>
        </pc:sldMkLst>
      </pc:sldChg>
      <pc:sldChg chg="delSp add del setBg delDesignElem">
        <pc:chgData name="Rodolfo Miguel de Sousa Belchior Bras Oliveira" userId="363ceed1-baa6-47d3-ba09-e30830661b59" providerId="ADAL" clId="{BE6843C8-B28C-46CD-8654-3DB9E700FA53}" dt="2025-06-03T16:49:11.888" v="469" actId="47"/>
        <pc:sldMkLst>
          <pc:docMk/>
          <pc:sldMk cId="149199268" sldId="266"/>
        </pc:sldMkLst>
        <pc:spChg chg="del">
          <ac:chgData name="Rodolfo Miguel de Sousa Belchior Bras Oliveira" userId="363ceed1-baa6-47d3-ba09-e30830661b59" providerId="ADAL" clId="{BE6843C8-B28C-46CD-8654-3DB9E700FA53}" dt="2025-06-03T16:47:51.543" v="444"/>
          <ac:spMkLst>
            <pc:docMk/>
            <pc:sldMk cId="149199268" sldId="266"/>
            <ac:spMk id="11" creationId="{6575EE7E-7C1B-176C-4388-68D1133A4C0A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47:51.543" v="444"/>
          <ac:spMkLst>
            <pc:docMk/>
            <pc:sldMk cId="149199268" sldId="266"/>
            <ac:spMk id="12" creationId="{9F473E4F-FD37-9201-DEFD-ECFB595A7C0B}"/>
          </ac:spMkLst>
        </pc:spChg>
      </pc:sldChg>
      <pc:sldChg chg="addSp delSp modSp add mod setBg delDesignElem">
        <pc:chgData name="Rodolfo Miguel de Sousa Belchior Bras Oliveira" userId="363ceed1-baa6-47d3-ba09-e30830661b59" providerId="ADAL" clId="{BE6843C8-B28C-46CD-8654-3DB9E700FA53}" dt="2025-06-03T17:21:13.729" v="925" actId="20577"/>
        <pc:sldMkLst>
          <pc:docMk/>
          <pc:sldMk cId="661556373" sldId="267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661556373" sldId="267"/>
            <ac:spMk id="2" creationId="{4E7863C0-2A88-A70F-915D-94A942A380F2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21:13.729" v="925" actId="20577"/>
          <ac:spMkLst>
            <pc:docMk/>
            <pc:sldMk cId="661556373" sldId="267"/>
            <ac:spMk id="5" creationId="{CEEF39E9-C3A6-C7EF-50AA-9F4D3BECE407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32.490" v="478" actId="26606"/>
          <ac:spMkLst>
            <pc:docMk/>
            <pc:sldMk cId="661556373" sldId="267"/>
            <ac:spMk id="10" creationId="{C3896A03-3945-419A-B66B-4EE266EDD1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32.490" v="478" actId="26606"/>
          <ac:spMkLst>
            <pc:docMk/>
            <pc:sldMk cId="661556373" sldId="267"/>
            <ac:spMk id="12" creationId="{B34F5AD2-EDBD-4BBD-A55C-EAFFD0C7097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45.057" v="480" actId="26606"/>
          <ac:spMkLst>
            <pc:docMk/>
            <pc:sldMk cId="661556373" sldId="267"/>
            <ac:spMk id="17" creationId="{C3896A03-3945-419A-B66B-4EE266EDD152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45.057" v="480" actId="26606"/>
          <ac:spMkLst>
            <pc:docMk/>
            <pc:sldMk cId="661556373" sldId="267"/>
            <ac:spMk id="19" creationId="{B34F5AD2-EDBD-4BBD-A55C-EAFFD0C7097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58.646" v="483" actId="26606"/>
          <ac:spMkLst>
            <pc:docMk/>
            <pc:sldMk cId="661556373" sldId="267"/>
            <ac:spMk id="21" creationId="{C3896A03-3945-419A-B66B-4EE266EDD152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49:05.230" v="467"/>
          <ac:spMkLst>
            <pc:docMk/>
            <pc:sldMk cId="661556373" sldId="267"/>
            <ac:spMk id="22" creationId="{F6056FC5-21C0-2A85-5E66-88E29A0E324B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49:05.230" v="467"/>
          <ac:spMkLst>
            <pc:docMk/>
            <pc:sldMk cId="661556373" sldId="267"/>
            <ac:spMk id="24" creationId="{761CB522-00AD-4111-0B5A-B1ADF6D186A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6:50:58.646" v="483" actId="26606"/>
          <ac:spMkLst>
            <pc:docMk/>
            <pc:sldMk cId="661556373" sldId="267"/>
            <ac:spMk id="26" creationId="{B34F5AD2-EDBD-4BBD-A55C-EAFFD0C7097A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661556373" sldId="267"/>
            <ac:spMk id="31" creationId="{C3896A03-3945-419A-B66B-4EE266EDD152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661556373" sldId="267"/>
            <ac:spMk id="33" creationId="{B34F5AD2-EDBD-4BBD-A55C-EAFFD0C7097A}"/>
          </ac:spMkLst>
        </pc:spChg>
      </pc:sldChg>
      <pc:sldChg chg="delSp add del setBg delDesignElem">
        <pc:chgData name="Rodolfo Miguel de Sousa Belchior Bras Oliveira" userId="363ceed1-baa6-47d3-ba09-e30830661b59" providerId="ADAL" clId="{BE6843C8-B28C-46CD-8654-3DB9E700FA53}" dt="2025-06-03T16:47:59.851" v="447" actId="47"/>
        <pc:sldMkLst>
          <pc:docMk/>
          <pc:sldMk cId="918258396" sldId="267"/>
        </pc:sldMkLst>
        <pc:spChg chg="del">
          <ac:chgData name="Rodolfo Miguel de Sousa Belchior Bras Oliveira" userId="363ceed1-baa6-47d3-ba09-e30830661b59" providerId="ADAL" clId="{BE6843C8-B28C-46CD-8654-3DB9E700FA53}" dt="2025-06-03T16:47:56.181" v="446"/>
          <ac:spMkLst>
            <pc:docMk/>
            <pc:sldMk cId="918258396" sldId="267"/>
            <ac:spMk id="8" creationId="{DFFBA8D1-A7E5-1991-D1DF-BED9839D62C0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47:56.181" v="446"/>
          <ac:spMkLst>
            <pc:docMk/>
            <pc:sldMk cId="918258396" sldId="267"/>
            <ac:spMk id="10" creationId="{5029BF67-32B6-FA06-8639-1D845710CCFF}"/>
          </ac:spMkLst>
        </pc:sp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05:09.812" v="634" actId="207"/>
        <pc:sldMkLst>
          <pc:docMk/>
          <pc:sldMk cId="1955416209" sldId="268"/>
        </pc:sldMkLst>
        <pc:spChg chg="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955416209" sldId="268"/>
            <ac:spMk id="2" creationId="{3FC89857-CBDC-8EF1-6500-C76614AEAC8C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05:09.812" v="634" actId="207"/>
          <ac:spMkLst>
            <pc:docMk/>
            <pc:sldMk cId="1955416209" sldId="268"/>
            <ac:spMk id="3" creationId="{6F4F2A42-5473-4FCA-C243-F8F9C7F37A00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6:57:31.168" v="544" actId="790"/>
          <ac:spMkLst>
            <pc:docMk/>
            <pc:sldMk cId="1955416209" sldId="268"/>
            <ac:spMk id="16" creationId="{AD96FDFD-4E42-4A06-B8B5-768A1DB9C2A9}"/>
          </ac:spMkLst>
        </pc:spChg>
        <pc:picChg chg="add del">
          <ac:chgData name="Rodolfo Miguel de Sousa Belchior Bras Oliveira" userId="363ceed1-baa6-47d3-ba09-e30830661b59" providerId="ADAL" clId="{BE6843C8-B28C-46CD-8654-3DB9E700FA53}" dt="2025-06-03T16:53:09.843" v="502" actId="22"/>
          <ac:picMkLst>
            <pc:docMk/>
            <pc:sldMk cId="1955416209" sldId="268"/>
            <ac:picMk id="5" creationId="{7C4F7ED8-3F32-D5D2-7772-A224BACEA446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6:54:21.902" v="510" actId="26606"/>
          <ac:picMkLst>
            <pc:docMk/>
            <pc:sldMk cId="1955416209" sldId="268"/>
            <ac:picMk id="7" creationId="{57B8FE2B-A488-34D0-DC66-BFF816CE711F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6:54:21.902" v="510" actId="26606"/>
          <ac:picMkLst>
            <pc:docMk/>
            <pc:sldMk cId="1955416209" sldId="268"/>
            <ac:picMk id="9" creationId="{AC3EB3F6-76BE-76A0-BAE1-1734820B049E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6:54:21.902" v="510" actId="26606"/>
          <ac:picMkLst>
            <pc:docMk/>
            <pc:sldMk cId="1955416209" sldId="268"/>
            <ac:picMk id="11" creationId="{6C5B3CFD-BF83-A4C7-61A3-BFC94585E09E}"/>
          </ac:picMkLst>
        </pc:picChg>
      </pc:sldChg>
      <pc:sldChg chg="addSp delSp modSp new mod setBg addAnim">
        <pc:chgData name="Rodolfo Miguel de Sousa Belchior Bras Oliveira" userId="363ceed1-baa6-47d3-ba09-e30830661b59" providerId="ADAL" clId="{BE6843C8-B28C-46CD-8654-3DB9E700FA53}" dt="2025-06-03T17:00:47.480" v="577" actId="2711"/>
        <pc:sldMkLst>
          <pc:docMk/>
          <pc:sldMk cId="3914456890" sldId="269"/>
        </pc:sldMkLst>
        <pc:spChg chg="mod">
          <ac:chgData name="Rodolfo Miguel de Sousa Belchior Bras Oliveira" userId="363ceed1-baa6-47d3-ba09-e30830661b59" providerId="ADAL" clId="{BE6843C8-B28C-46CD-8654-3DB9E700FA53}" dt="2025-06-03T17:00:47.480" v="577" actId="2711"/>
          <ac:spMkLst>
            <pc:docMk/>
            <pc:sldMk cId="3914456890" sldId="269"/>
            <ac:spMk id="2" creationId="{749E56A5-1291-4084-B51B-D83C6FFF3B4D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6:57:03.952" v="542" actId="26606"/>
          <ac:spMkLst>
            <pc:docMk/>
            <pc:sldMk cId="3914456890" sldId="269"/>
            <ac:spMk id="3" creationId="{10D7897C-462F-1E9F-F84C-87B9D0834C44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7:00:41.665" v="575" actId="26606"/>
          <ac:spMkLst>
            <pc:docMk/>
            <pc:sldMk cId="3914456890" sldId="269"/>
            <ac:spMk id="8" creationId="{C3896A03-3945-419A-B66B-4EE266EDD152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7:00:41.665" v="575" actId="26606"/>
          <ac:spMkLst>
            <pc:docMk/>
            <pc:sldMk cId="3914456890" sldId="269"/>
            <ac:spMk id="10" creationId="{B34F5AD2-EDBD-4BBD-A55C-EAFFD0C7097A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00:41.665" v="575" actId="26606"/>
          <ac:spMkLst>
            <pc:docMk/>
            <pc:sldMk cId="3914456890" sldId="269"/>
            <ac:spMk id="15" creationId="{C3896A03-3945-419A-B66B-4EE266EDD152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00:41.665" v="575" actId="26606"/>
          <ac:spMkLst>
            <pc:docMk/>
            <pc:sldMk cId="3914456890" sldId="269"/>
            <ac:spMk id="17" creationId="{B34F5AD2-EDBD-4BBD-A55C-EAFFD0C7097A}"/>
          </ac:spMkLst>
        </pc:spChg>
      </pc:sldChg>
      <pc:sldChg chg="new del">
        <pc:chgData name="Rodolfo Miguel de Sousa Belchior Bras Oliveira" userId="363ceed1-baa6-47d3-ba09-e30830661b59" providerId="ADAL" clId="{BE6843C8-B28C-46CD-8654-3DB9E700FA53}" dt="2025-06-03T16:56:57.693" v="539" actId="47"/>
        <pc:sldMkLst>
          <pc:docMk/>
          <pc:sldMk cId="712901254" sldId="270"/>
        </pc:sldMkLst>
      </pc:sldChg>
      <pc:sldChg chg="addSp modSp new mod setBg">
        <pc:chgData name="Rodolfo Miguel de Sousa Belchior Bras Oliveira" userId="363ceed1-baa6-47d3-ba09-e30830661b59" providerId="ADAL" clId="{BE6843C8-B28C-46CD-8654-3DB9E700FA53}" dt="2025-06-03T17:05:07.394" v="633" actId="207"/>
        <pc:sldMkLst>
          <pc:docMk/>
          <pc:sldMk cId="811633635" sldId="270"/>
        </pc:sldMkLst>
        <pc:spChg chg="mod">
          <ac:chgData name="Rodolfo Miguel de Sousa Belchior Bras Oliveira" userId="363ceed1-baa6-47d3-ba09-e30830661b59" providerId="ADAL" clId="{BE6843C8-B28C-46CD-8654-3DB9E700FA53}" dt="2025-06-03T16:59:50.817" v="569" actId="1076"/>
          <ac:spMkLst>
            <pc:docMk/>
            <pc:sldMk cId="811633635" sldId="270"/>
            <ac:spMk id="2" creationId="{65F2CEA3-DAFE-26D9-263A-D34D245C8003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05:07.394" v="633" actId="207"/>
          <ac:spMkLst>
            <pc:docMk/>
            <pc:sldMk cId="811633635" sldId="270"/>
            <ac:spMk id="3" creationId="{CBC6877C-CE37-B59B-C677-E0A019E3EECA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6:59:26.465" v="563" actId="26606"/>
          <ac:spMkLst>
            <pc:docMk/>
            <pc:sldMk cId="811633635" sldId="270"/>
            <ac:spMk id="14" creationId="{AD96FDFD-4E42-4A06-B8B5-768A1DB9C2A9}"/>
          </ac:spMkLst>
        </pc:spChg>
        <pc:picChg chg="add mod">
          <ac:chgData name="Rodolfo Miguel de Sousa Belchior Bras Oliveira" userId="363ceed1-baa6-47d3-ba09-e30830661b59" providerId="ADAL" clId="{BE6843C8-B28C-46CD-8654-3DB9E700FA53}" dt="2025-06-03T16:59:26.465" v="563" actId="26606"/>
          <ac:picMkLst>
            <pc:docMk/>
            <pc:sldMk cId="811633635" sldId="270"/>
            <ac:picMk id="5" creationId="{2585AA78-8858-127D-537A-E3B743433711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6:59:26.465" v="563" actId="26606"/>
          <ac:picMkLst>
            <pc:docMk/>
            <pc:sldMk cId="811633635" sldId="270"/>
            <ac:picMk id="7" creationId="{11AB9FAC-9652-9530-D691-44AF5B5E15AE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6:59:26.465" v="563" actId="26606"/>
          <ac:picMkLst>
            <pc:docMk/>
            <pc:sldMk cId="811633635" sldId="270"/>
            <ac:picMk id="9" creationId="{C65F4879-20ED-D8C5-A71E-324BDD2DD644}"/>
          </ac:picMkLst>
        </pc:picChg>
      </pc:sldChg>
      <pc:sldChg chg="new del">
        <pc:chgData name="Rodolfo Miguel de Sousa Belchior Bras Oliveira" userId="363ceed1-baa6-47d3-ba09-e30830661b59" providerId="ADAL" clId="{BE6843C8-B28C-46CD-8654-3DB9E700FA53}" dt="2025-06-03T16:56:58.598" v="540" actId="47"/>
        <pc:sldMkLst>
          <pc:docMk/>
          <pc:sldMk cId="963783936" sldId="271"/>
        </pc:sldMkLst>
      </pc:sldChg>
      <pc:sldChg chg="addSp delSp modSp new mod setBg">
        <pc:chgData name="Rodolfo Miguel de Sousa Belchior Bras Oliveira" userId="363ceed1-baa6-47d3-ba09-e30830661b59" providerId="ADAL" clId="{BE6843C8-B28C-46CD-8654-3DB9E700FA53}" dt="2025-06-03T17:06:04.762" v="660" actId="20577"/>
        <pc:sldMkLst>
          <pc:docMk/>
          <pc:sldMk cId="1277153268" sldId="271"/>
        </pc:sldMkLst>
        <pc:spChg chg="mod">
          <ac:chgData name="Rodolfo Miguel de Sousa Belchior Bras Oliveira" userId="363ceed1-baa6-47d3-ba09-e30830661b59" providerId="ADAL" clId="{BE6843C8-B28C-46CD-8654-3DB9E700FA53}" dt="2025-06-03T17:04:33.504" v="618" actId="1076"/>
          <ac:spMkLst>
            <pc:docMk/>
            <pc:sldMk cId="1277153268" sldId="271"/>
            <ac:spMk id="2" creationId="{BC5F1046-8760-3004-4B0D-6CC0136E7745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05:27.080" v="639"/>
          <ac:spMkLst>
            <pc:docMk/>
            <pc:sldMk cId="1277153268" sldId="271"/>
            <ac:spMk id="3" creationId="{E941D92E-D886-C830-70F3-52E4E4696AF5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7:06:04.762" v="660" actId="20577"/>
          <ac:spMkLst>
            <pc:docMk/>
            <pc:sldMk cId="1277153268" sldId="271"/>
            <ac:spMk id="13" creationId="{8044261D-52A0-EB98-190D-D740312F8237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03:58.970" v="607" actId="26606"/>
          <ac:spMkLst>
            <pc:docMk/>
            <pc:sldMk cId="1277153268" sldId="271"/>
            <ac:spMk id="16" creationId="{AD96FDFD-4E42-4A06-B8B5-768A1DB9C2A9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7:03:58.970" v="607" actId="26606"/>
          <ac:picMkLst>
            <pc:docMk/>
            <pc:sldMk cId="1277153268" sldId="271"/>
            <ac:picMk id="5" creationId="{C63CCDEE-3D7C-98C6-651C-25D1E31118D4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7:02:49.160" v="588" actId="478"/>
          <ac:picMkLst>
            <pc:docMk/>
            <pc:sldMk cId="1277153268" sldId="271"/>
            <ac:picMk id="7" creationId="{ACD7B5C4-C031-DCF4-E4DF-2C85B96E5A25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7:03:58.970" v="607" actId="26606"/>
          <ac:picMkLst>
            <pc:docMk/>
            <pc:sldMk cId="1277153268" sldId="271"/>
            <ac:picMk id="9" creationId="{E06E453B-4D8D-209A-BDBB-76316457E0FD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7:03:58.970" v="607" actId="26606"/>
          <ac:picMkLst>
            <pc:docMk/>
            <pc:sldMk cId="1277153268" sldId="271"/>
            <ac:picMk id="11" creationId="{EE93BBBB-1401-46E1-006A-1F2616745811}"/>
          </ac:picMkLst>
        </pc:picChg>
      </pc:sldChg>
      <pc:sldChg chg="modSp new del">
        <pc:chgData name="Rodolfo Miguel de Sousa Belchior Bras Oliveira" userId="363ceed1-baa6-47d3-ba09-e30830661b59" providerId="ADAL" clId="{BE6843C8-B28C-46CD-8654-3DB9E700FA53}" dt="2025-06-03T17:08:06.229" v="667" actId="47"/>
        <pc:sldMkLst>
          <pc:docMk/>
          <pc:sldMk cId="1752198482" sldId="272"/>
        </pc:sldMkLst>
        <pc:spChg chg="mod">
          <ac:chgData name="Rodolfo Miguel de Sousa Belchior Bras Oliveira" userId="363ceed1-baa6-47d3-ba09-e30830661b59" providerId="ADAL" clId="{BE6843C8-B28C-46CD-8654-3DB9E700FA53}" dt="2025-06-03T17:07:26.222" v="662"/>
          <ac:spMkLst>
            <pc:docMk/>
            <pc:sldMk cId="1752198482" sldId="272"/>
            <ac:spMk id="2" creationId="{C4C85573-E5EE-6BD4-6BD0-508294B9FCA4}"/>
          </ac:spMkLst>
        </pc:spChg>
      </pc:sldChg>
      <pc:sldChg chg="delSp modSp add del setBg delDesignElem">
        <pc:chgData name="Rodolfo Miguel de Sousa Belchior Bras Oliveira" userId="363ceed1-baa6-47d3-ba09-e30830661b59" providerId="ADAL" clId="{BE6843C8-B28C-46CD-8654-3DB9E700FA53}" dt="2025-06-03T17:08:07.365" v="668" actId="47"/>
        <pc:sldMkLst>
          <pc:docMk/>
          <pc:sldMk cId="1528724224" sldId="273"/>
        </pc:sldMkLst>
        <pc:spChg chg="mod">
          <ac:chgData name="Rodolfo Miguel de Sousa Belchior Bras Oliveira" userId="363ceed1-baa6-47d3-ba09-e30830661b59" providerId="ADAL" clId="{BE6843C8-B28C-46CD-8654-3DB9E700FA53}" dt="2025-06-03T17:07:53.727" v="665" actId="207"/>
          <ac:spMkLst>
            <pc:docMk/>
            <pc:sldMk cId="1528724224" sldId="273"/>
            <ac:spMk id="2" creationId="{08EB3884-506B-E269-C07B-198AAED013BE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07:40.233" v="664"/>
          <ac:spMkLst>
            <pc:docMk/>
            <pc:sldMk cId="1528724224" sldId="273"/>
            <ac:spMk id="15" creationId="{EAD64799-CC6D-2677-9599-AB52F71D6E64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07:40.233" v="664"/>
          <ac:spMkLst>
            <pc:docMk/>
            <pc:sldMk cId="1528724224" sldId="273"/>
            <ac:spMk id="17" creationId="{179017CC-A950-A823-6A20-ED43DA7B131E}"/>
          </ac:spMkLst>
        </pc:spChg>
      </pc:sldChg>
      <pc:sldChg chg="modSp add ord">
        <pc:chgData name="Rodolfo Miguel de Sousa Belchior Bras Oliveira" userId="363ceed1-baa6-47d3-ba09-e30830661b59" providerId="ADAL" clId="{BE6843C8-B28C-46CD-8654-3DB9E700FA53}" dt="2025-06-03T17:23:36.153" v="931"/>
        <pc:sldMkLst>
          <pc:docMk/>
          <pc:sldMk cId="1889131791" sldId="274"/>
        </pc:sldMkLst>
        <pc:spChg chg="mod">
          <ac:chgData name="Rodolfo Miguel de Sousa Belchior Bras Oliveira" userId="363ceed1-baa6-47d3-ba09-e30830661b59" providerId="ADAL" clId="{BE6843C8-B28C-46CD-8654-3DB9E700FA53}" dt="2025-06-03T17:08:15.655" v="674"/>
          <ac:spMkLst>
            <pc:docMk/>
            <pc:sldMk cId="1889131791" sldId="274"/>
            <ac:spMk id="2" creationId="{FA4EB9E8-03D4-D74A-4B87-F7CBDC812795}"/>
          </ac:spMkLst>
        </pc:spChg>
      </pc:sldChg>
      <pc:sldChg chg="addSp delSp add del setBg delDesignElem">
        <pc:chgData name="Rodolfo Miguel de Sousa Belchior Bras Oliveira" userId="363ceed1-baa6-47d3-ba09-e30830661b59" providerId="ADAL" clId="{BE6843C8-B28C-46CD-8654-3DB9E700FA53}" dt="2025-06-03T17:08:11.437" v="673"/>
        <pc:sldMkLst>
          <pc:docMk/>
          <pc:sldMk cId="671648799" sldId="275"/>
        </pc:sldMkLst>
        <pc:spChg chg="add del">
          <ac:chgData name="Rodolfo Miguel de Sousa Belchior Bras Oliveira" userId="363ceed1-baa6-47d3-ba09-e30830661b59" providerId="ADAL" clId="{BE6843C8-B28C-46CD-8654-3DB9E700FA53}" dt="2025-06-03T17:08:11.437" v="673"/>
          <ac:spMkLst>
            <pc:docMk/>
            <pc:sldMk cId="671648799" sldId="275"/>
            <ac:spMk id="15" creationId="{DB87B030-582B-BEDE-D20A-A34D7058CBC0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08:11.437" v="673"/>
          <ac:spMkLst>
            <pc:docMk/>
            <pc:sldMk cId="671648799" sldId="275"/>
            <ac:spMk id="17" creationId="{200F8FB0-08A3-8443-C383-8F1AEF4E2D66}"/>
          </ac:spMkLst>
        </pc:sp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12:36.623" v="733" actId="1076"/>
        <pc:sldMkLst>
          <pc:docMk/>
          <pc:sldMk cId="685778787" sldId="275"/>
        </pc:sldMkLst>
        <pc:spChg chg="mod">
          <ac:chgData name="Rodolfo Miguel de Sousa Belchior Bras Oliveira" userId="363ceed1-baa6-47d3-ba09-e30830661b59" providerId="ADAL" clId="{BE6843C8-B28C-46CD-8654-3DB9E700FA53}" dt="2025-06-03T17:12:04.767" v="724" actId="20577"/>
          <ac:spMkLst>
            <pc:docMk/>
            <pc:sldMk cId="685778787" sldId="275"/>
            <ac:spMk id="2" creationId="{8AC05F07-D9EB-78D4-15B7-B63C0BBD0B59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08:38.143" v="676" actId="22"/>
          <ac:spMkLst>
            <pc:docMk/>
            <pc:sldMk cId="685778787" sldId="275"/>
            <ac:spMk id="3" creationId="{BC90ED6B-A0F9-6BF4-ABF4-ACC24A9D0B26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7:09:15.680" v="705" actId="478"/>
          <ac:spMkLst>
            <pc:docMk/>
            <pc:sldMk cId="685778787" sldId="275"/>
            <ac:spMk id="9" creationId="{B5EA008A-9BB3-8054-E3F4-D51194963287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0:36.609" v="712" actId="26606"/>
          <ac:spMkLst>
            <pc:docMk/>
            <pc:sldMk cId="685778787" sldId="275"/>
            <ac:spMk id="18" creationId="{FB33DC6A-1F1C-4A06-834E-CFF88F1C0BB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0:36.609" v="712" actId="26606"/>
          <ac:spMkLst>
            <pc:docMk/>
            <pc:sldMk cId="685778787" sldId="275"/>
            <ac:spMk id="20" creationId="{0FE1D5CF-87B8-4A8A-AD3C-01D06A60769B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0:36.609" v="712" actId="26606"/>
          <ac:spMkLst>
            <pc:docMk/>
            <pc:sldMk cId="685778787" sldId="275"/>
            <ac:spMk id="22" creationId="{60926200-45C2-41E9-839F-31CD5FE4CD59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0:36.609" v="712" actId="26606"/>
          <ac:spMkLst>
            <pc:docMk/>
            <pc:sldMk cId="685778787" sldId="275"/>
            <ac:spMk id="24" creationId="{AF2F604E-43BE-4DC3-B983-E071523364F8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0:36.609" v="712" actId="26606"/>
          <ac:spMkLst>
            <pc:docMk/>
            <pc:sldMk cId="685778787" sldId="275"/>
            <ac:spMk id="26" creationId="{08C9B587-E65E-4B52-B37C-ABEBB6E87928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1:29.825" v="721" actId="26606"/>
          <ac:spMkLst>
            <pc:docMk/>
            <pc:sldMk cId="685778787" sldId="275"/>
            <ac:spMk id="28" creationId="{78BA5F19-D5E1-4ECC-BEC2-DF7AEDFD7C50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1:29.825" v="721" actId="26606"/>
          <ac:spMkLst>
            <pc:docMk/>
            <pc:sldMk cId="685778787" sldId="275"/>
            <ac:spMk id="29" creationId="{50CC88A9-A661-4C48-866E-8734E51140B1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1:29.825" v="721" actId="26606"/>
          <ac:spMkLst>
            <pc:docMk/>
            <pc:sldMk cId="685778787" sldId="275"/>
            <ac:spMk id="30" creationId="{CFDF195F-784B-4D00-8C92-6FC1B0499EA1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1:29.819" v="720" actId="26606"/>
          <ac:spMkLst>
            <pc:docMk/>
            <pc:sldMk cId="685778787" sldId="275"/>
            <ac:spMk id="35" creationId="{99ED5833-B85B-4103-8A3B-CAB0308E6C15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1:29.825" v="721" actId="26606"/>
          <ac:spMkLst>
            <pc:docMk/>
            <pc:sldMk cId="685778787" sldId="275"/>
            <ac:spMk id="37" creationId="{D6A9C53F-5F90-40A5-8C85-5412D39C8C68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1:29.825" v="721" actId="26606"/>
          <ac:spMkLst>
            <pc:docMk/>
            <pc:sldMk cId="685778787" sldId="275"/>
            <ac:spMk id="38" creationId="{C4879EFC-8E62-4E00-973C-C45EE9EC676D}"/>
          </ac:spMkLst>
        </pc:spChg>
        <pc:picChg chg="add del mod ord">
          <ac:chgData name="Rodolfo Miguel de Sousa Belchior Bras Oliveira" userId="363ceed1-baa6-47d3-ba09-e30830661b59" providerId="ADAL" clId="{BE6843C8-B28C-46CD-8654-3DB9E700FA53}" dt="2025-06-03T17:09:14.155" v="704" actId="478"/>
          <ac:picMkLst>
            <pc:docMk/>
            <pc:sldMk cId="685778787" sldId="275"/>
            <ac:picMk id="5" creationId="{10F60B1C-BB89-582F-A749-ED054B8797B4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7:09:13.784" v="703" actId="478"/>
          <ac:picMkLst>
            <pc:docMk/>
            <pc:sldMk cId="685778787" sldId="275"/>
            <ac:picMk id="7" creationId="{E7F35B35-5B45-F041-96E1-6ECDCCADEF8A}"/>
          </ac:picMkLst>
        </pc:picChg>
        <pc:picChg chg="add mod modCrop">
          <ac:chgData name="Rodolfo Miguel de Sousa Belchior Bras Oliveira" userId="363ceed1-baa6-47d3-ba09-e30830661b59" providerId="ADAL" clId="{BE6843C8-B28C-46CD-8654-3DB9E700FA53}" dt="2025-06-03T17:12:28.368" v="732" actId="1076"/>
          <ac:picMkLst>
            <pc:docMk/>
            <pc:sldMk cId="685778787" sldId="275"/>
            <ac:picMk id="11" creationId="{F14B7DF3-81A6-BD10-75A9-1F4E85896551}"/>
          </ac:picMkLst>
        </pc:picChg>
        <pc:picChg chg="add mod modCrop">
          <ac:chgData name="Rodolfo Miguel de Sousa Belchior Bras Oliveira" userId="363ceed1-baa6-47d3-ba09-e30830661b59" providerId="ADAL" clId="{BE6843C8-B28C-46CD-8654-3DB9E700FA53}" dt="2025-06-03T17:12:36.623" v="733" actId="1076"/>
          <ac:picMkLst>
            <pc:docMk/>
            <pc:sldMk cId="685778787" sldId="275"/>
            <ac:picMk id="13" creationId="{500C02C8-F42D-F376-5AD0-7FC5646E7D4F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15:29.491" v="781" actId="2711"/>
        <pc:sldMkLst>
          <pc:docMk/>
          <pc:sldMk cId="2997385756" sldId="276"/>
        </pc:sldMkLst>
        <pc:spChg chg="mod">
          <ac:chgData name="Rodolfo Miguel de Sousa Belchior Bras Oliveira" userId="363ceed1-baa6-47d3-ba09-e30830661b59" providerId="ADAL" clId="{BE6843C8-B28C-46CD-8654-3DB9E700FA53}" dt="2025-06-03T17:15:29.491" v="781" actId="2711"/>
          <ac:spMkLst>
            <pc:docMk/>
            <pc:sldMk cId="2997385756" sldId="276"/>
            <ac:spMk id="2" creationId="{F1498FD3-A3FD-09A2-1A9B-8AF858DEC6D8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13:07.136" v="735" actId="22"/>
          <ac:spMkLst>
            <pc:docMk/>
            <pc:sldMk cId="2997385756" sldId="276"/>
            <ac:spMk id="3" creationId="{AA673506-C933-4574-CF7B-6E1A1DE8A7F5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7:14:15.169" v="761" actId="931"/>
          <ac:spMkLst>
            <pc:docMk/>
            <pc:sldMk cId="2997385756" sldId="276"/>
            <ac:spMk id="11" creationId="{F5687BFE-E25B-CE2D-7750-681D21460714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03.493" v="758" actId="26606"/>
          <ac:spMkLst>
            <pc:docMk/>
            <pc:sldMk cId="2997385756" sldId="276"/>
            <ac:spMk id="12" creationId="{C4879EFC-8E62-4E00-973C-C45EE9EC676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03.493" v="758" actId="26606"/>
          <ac:spMkLst>
            <pc:docMk/>
            <pc:sldMk cId="2997385756" sldId="276"/>
            <ac:spMk id="14" creationId="{D6A9C53F-5F90-40A5-8C85-5412D39C8C68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03.024" v="755" actId="26606"/>
          <ac:spMkLst>
            <pc:docMk/>
            <pc:sldMk cId="2997385756" sldId="276"/>
            <ac:spMk id="19" creationId="{C4879EFC-8E62-4E00-973C-C45EE9EC676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03.024" v="755" actId="26606"/>
          <ac:spMkLst>
            <pc:docMk/>
            <pc:sldMk cId="2997385756" sldId="276"/>
            <ac:spMk id="21" creationId="{D6A9C53F-5F90-40A5-8C85-5412D39C8C68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03.488" v="757" actId="26606"/>
          <ac:spMkLst>
            <pc:docMk/>
            <pc:sldMk cId="2997385756" sldId="276"/>
            <ac:spMk id="23" creationId="{99ED5833-B85B-4103-8A3B-CAB0308E6C15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28.552" v="766" actId="26606"/>
          <ac:spMkLst>
            <pc:docMk/>
            <pc:sldMk cId="2997385756" sldId="276"/>
            <ac:spMk id="25" creationId="{C4879EFC-8E62-4E00-973C-C45EE9EC676D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28.552" v="766" actId="26606"/>
          <ac:spMkLst>
            <pc:docMk/>
            <pc:sldMk cId="2997385756" sldId="276"/>
            <ac:spMk id="26" creationId="{D6A9C53F-5F90-40A5-8C85-5412D39C8C68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4:59.359" v="775" actId="26606"/>
          <ac:spMkLst>
            <pc:docMk/>
            <pc:sldMk cId="2997385756" sldId="276"/>
            <ac:spMk id="31" creationId="{022BDE4A-8A20-4A69-9C5A-581C82036A4D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4:59.359" v="775" actId="26606"/>
          <ac:spMkLst>
            <pc:docMk/>
            <pc:sldMk cId="2997385756" sldId="276"/>
            <ac:spMk id="36" creationId="{C4879EFC-8E62-4E00-973C-C45EE9EC676D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4:59.359" v="775" actId="26606"/>
          <ac:spMkLst>
            <pc:docMk/>
            <pc:sldMk cId="2997385756" sldId="276"/>
            <ac:spMk id="38" creationId="{D6A9C53F-5F90-40A5-8C85-5412D39C8C68}"/>
          </ac:spMkLst>
        </pc:spChg>
        <pc:picChg chg="add del mod ord">
          <ac:chgData name="Rodolfo Miguel de Sousa Belchior Bras Oliveira" userId="363ceed1-baa6-47d3-ba09-e30830661b59" providerId="ADAL" clId="{BE6843C8-B28C-46CD-8654-3DB9E700FA53}" dt="2025-06-03T17:14:06.311" v="760" actId="478"/>
          <ac:picMkLst>
            <pc:docMk/>
            <pc:sldMk cId="2997385756" sldId="276"/>
            <ac:picMk id="5" creationId="{A18ED5C7-DE6A-16DE-288C-96E61276772D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7:13:50.666" v="750" actId="478"/>
          <ac:picMkLst>
            <pc:docMk/>
            <pc:sldMk cId="2997385756" sldId="276"/>
            <ac:picMk id="7" creationId="{D91BBB2A-8958-EE63-6D57-662A843B8EA7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7:14:05.908" v="759" actId="478"/>
          <ac:picMkLst>
            <pc:docMk/>
            <pc:sldMk cId="2997385756" sldId="276"/>
            <ac:picMk id="9" creationId="{73D774BE-3A65-47A6-8601-24F972E89297}"/>
          </ac:picMkLst>
        </pc:picChg>
        <pc:picChg chg="add mod ord">
          <ac:chgData name="Rodolfo Miguel de Sousa Belchior Bras Oliveira" userId="363ceed1-baa6-47d3-ba09-e30830661b59" providerId="ADAL" clId="{BE6843C8-B28C-46CD-8654-3DB9E700FA53}" dt="2025-06-03T17:15:19.183" v="780" actId="1076"/>
          <ac:picMkLst>
            <pc:docMk/>
            <pc:sldMk cId="2997385756" sldId="276"/>
            <ac:picMk id="15" creationId="{5A3381CA-3F75-F573-793C-A6F00A3710F6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7:15:16.421" v="779" actId="1076"/>
          <ac:picMkLst>
            <pc:docMk/>
            <pc:sldMk cId="2997385756" sldId="276"/>
            <ac:picMk id="17" creationId="{7FC8B822-904A-EE6B-4C10-8B9710ED3D23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16:57.865" v="826" actId="1076"/>
        <pc:sldMkLst>
          <pc:docMk/>
          <pc:sldMk cId="2769117570" sldId="277"/>
        </pc:sldMkLst>
        <pc:spChg chg="mod">
          <ac:chgData name="Rodolfo Miguel de Sousa Belchior Bras Oliveira" userId="363ceed1-baa6-47d3-ba09-e30830661b59" providerId="ADAL" clId="{BE6843C8-B28C-46CD-8654-3DB9E700FA53}" dt="2025-06-03T17:16:32.967" v="815" actId="26606"/>
          <ac:spMkLst>
            <pc:docMk/>
            <pc:sldMk cId="2769117570" sldId="277"/>
            <ac:spMk id="2" creationId="{6B877EF9-FDC3-8874-F05D-9CFFB4A9A130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16:01.428" v="809" actId="22"/>
          <ac:spMkLst>
            <pc:docMk/>
            <pc:sldMk cId="2769117570" sldId="277"/>
            <ac:spMk id="3" creationId="{F5DF1C23-BFE4-66F8-9282-300B22528B39}"/>
          </ac:spMkLst>
        </pc:spChg>
        <pc:spChg chg="add del mod">
          <ac:chgData name="Rodolfo Miguel de Sousa Belchior Bras Oliveira" userId="363ceed1-baa6-47d3-ba09-e30830661b59" providerId="ADAL" clId="{BE6843C8-B28C-46CD-8654-3DB9E700FA53}" dt="2025-06-03T17:16:20.318" v="812" actId="931"/>
          <ac:spMkLst>
            <pc:docMk/>
            <pc:sldMk cId="2769117570" sldId="277"/>
            <ac:spMk id="7" creationId="{FE1AB9A3-D409-A5A2-2B56-A56D1672CAFA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6:35.950" v="816" actId="478"/>
          <ac:spMkLst>
            <pc:docMk/>
            <pc:sldMk cId="2769117570" sldId="277"/>
            <ac:spMk id="13" creationId="{3B35C57B-9A20-24A4-BAC1-C83D9723CDD5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6:32.967" v="815" actId="26606"/>
          <ac:spMkLst>
            <pc:docMk/>
            <pc:sldMk cId="2769117570" sldId="277"/>
            <ac:spMk id="16" creationId="{F13C74B1-5B17-4795-BED0-7140497B445A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6:32.967" v="815" actId="26606"/>
          <ac:spMkLst>
            <pc:docMk/>
            <pc:sldMk cId="2769117570" sldId="277"/>
            <ac:spMk id="18" creationId="{D4974D33-8DC5-464E-8C6D-BE58F0669C17}"/>
          </ac:spMkLst>
        </pc:spChg>
        <pc:picChg chg="add del mod ord">
          <ac:chgData name="Rodolfo Miguel de Sousa Belchior Bras Oliveira" userId="363ceed1-baa6-47d3-ba09-e30830661b59" providerId="ADAL" clId="{BE6843C8-B28C-46CD-8654-3DB9E700FA53}" dt="2025-06-03T17:16:13.783" v="811" actId="478"/>
          <ac:picMkLst>
            <pc:docMk/>
            <pc:sldMk cId="2769117570" sldId="277"/>
            <ac:picMk id="5" creationId="{E98365F0-C74D-8415-7B26-36AA33360F0F}"/>
          </ac:picMkLst>
        </pc:picChg>
        <pc:picChg chg="add del mod">
          <ac:chgData name="Rodolfo Miguel de Sousa Belchior Bras Oliveira" userId="363ceed1-baa6-47d3-ba09-e30830661b59" providerId="ADAL" clId="{BE6843C8-B28C-46CD-8654-3DB9E700FA53}" dt="2025-06-03T17:16:42.507" v="819" actId="478"/>
          <ac:picMkLst>
            <pc:docMk/>
            <pc:sldMk cId="2769117570" sldId="277"/>
            <ac:picMk id="9" creationId="{20743551-3A1A-9266-26C3-33D909EEC3C5}"/>
          </ac:picMkLst>
        </pc:picChg>
        <pc:picChg chg="add mod">
          <ac:chgData name="Rodolfo Miguel de Sousa Belchior Bras Oliveira" userId="363ceed1-baa6-47d3-ba09-e30830661b59" providerId="ADAL" clId="{BE6843C8-B28C-46CD-8654-3DB9E700FA53}" dt="2025-06-03T17:16:57.865" v="826" actId="1076"/>
          <ac:picMkLst>
            <pc:docMk/>
            <pc:sldMk cId="2769117570" sldId="277"/>
            <ac:picMk id="11" creationId="{0718370B-5B0F-D88C-0358-0613B5306AC5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17:58.911" v="846" actId="26606"/>
        <pc:sldMkLst>
          <pc:docMk/>
          <pc:sldMk cId="122518198" sldId="278"/>
        </pc:sldMkLst>
        <pc:spChg chg="mod">
          <ac:chgData name="Rodolfo Miguel de Sousa Belchior Bras Oliveira" userId="363ceed1-baa6-47d3-ba09-e30830661b59" providerId="ADAL" clId="{BE6843C8-B28C-46CD-8654-3DB9E700FA53}" dt="2025-06-03T17:17:35.288" v="842" actId="26606"/>
          <ac:spMkLst>
            <pc:docMk/>
            <pc:sldMk cId="122518198" sldId="278"/>
            <ac:spMk id="2" creationId="{C00DC6AC-3868-BEEC-552E-CDD4961C2EE8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17:33.073" v="841" actId="22"/>
          <ac:spMkLst>
            <pc:docMk/>
            <pc:sldMk cId="122518198" sldId="278"/>
            <ac:spMk id="3" creationId="{2F5866F7-ED49-22C5-76DB-9480B88A1343}"/>
          </ac:spMkLst>
        </pc:spChg>
        <pc:spChg chg="add del">
          <ac:chgData name="Rodolfo Miguel de Sousa Belchior Bras Oliveira" userId="363ceed1-baa6-47d3-ba09-e30830661b59" providerId="ADAL" clId="{BE6843C8-B28C-46CD-8654-3DB9E700FA53}" dt="2025-06-03T17:17:58.911" v="846" actId="26606"/>
          <ac:spMkLst>
            <pc:docMk/>
            <pc:sldMk cId="122518198" sldId="278"/>
            <ac:spMk id="10" creationId="{D4771268-CB57-404A-9271-370EB28F6090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7:58.911" v="846" actId="26606"/>
          <ac:spMkLst>
            <pc:docMk/>
            <pc:sldMk cId="122518198" sldId="278"/>
            <ac:spMk id="15" creationId="{D4771268-CB57-404A-9271-370EB28F6090}"/>
          </ac:spMkLst>
        </pc:spChg>
        <pc:picChg chg="add mod ord modCrop">
          <ac:chgData name="Rodolfo Miguel de Sousa Belchior Bras Oliveira" userId="363ceed1-baa6-47d3-ba09-e30830661b59" providerId="ADAL" clId="{BE6843C8-B28C-46CD-8654-3DB9E700FA53}" dt="2025-06-03T17:17:58.911" v="846" actId="26606"/>
          <ac:picMkLst>
            <pc:docMk/>
            <pc:sldMk cId="122518198" sldId="278"/>
            <ac:picMk id="5" creationId="{8AE5C120-7786-A73F-344B-2E6C5DE92CF5}"/>
          </ac:picMkLst>
        </pc:picChg>
      </pc:sldChg>
      <pc:sldChg chg="addSp delSp modSp new mod setBg">
        <pc:chgData name="Rodolfo Miguel de Sousa Belchior Bras Oliveira" userId="363ceed1-baa6-47d3-ba09-e30830661b59" providerId="ADAL" clId="{BE6843C8-B28C-46CD-8654-3DB9E700FA53}" dt="2025-06-03T17:18:52.592" v="851" actId="26606"/>
        <pc:sldMkLst>
          <pc:docMk/>
          <pc:sldMk cId="38680145" sldId="279"/>
        </pc:sldMkLst>
        <pc:spChg chg="mod">
          <ac:chgData name="Rodolfo Miguel de Sousa Belchior Bras Oliveira" userId="363ceed1-baa6-47d3-ba09-e30830661b59" providerId="ADAL" clId="{BE6843C8-B28C-46CD-8654-3DB9E700FA53}" dt="2025-06-03T17:18:52.592" v="851" actId="26606"/>
          <ac:spMkLst>
            <pc:docMk/>
            <pc:sldMk cId="38680145" sldId="279"/>
            <ac:spMk id="2" creationId="{749DE649-80C8-6737-2D66-915643125D76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18:28.556" v="848" actId="22"/>
          <ac:spMkLst>
            <pc:docMk/>
            <pc:sldMk cId="38680145" sldId="279"/>
            <ac:spMk id="3" creationId="{002B753E-51EF-B071-DDB4-8546866738B5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18:52.592" v="851" actId="26606"/>
          <ac:spMkLst>
            <pc:docMk/>
            <pc:sldMk cId="38680145" sldId="279"/>
            <ac:spMk id="10" creationId="{D4771268-CB57-404A-9271-370EB28F6090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7:18:52.592" v="851" actId="26606"/>
          <ac:picMkLst>
            <pc:docMk/>
            <pc:sldMk cId="38680145" sldId="279"/>
            <ac:picMk id="5" creationId="{FB14C6E3-73A8-5700-DDCB-950858D1C69C}"/>
          </ac:picMkLst>
        </pc:picChg>
      </pc:sldChg>
      <pc:sldChg chg="modSp new del mod">
        <pc:chgData name="Rodolfo Miguel de Sousa Belchior Bras Oliveira" userId="363ceed1-baa6-47d3-ba09-e30830661b59" providerId="ADAL" clId="{BE6843C8-B28C-46CD-8654-3DB9E700FA53}" dt="2025-06-03T17:19:50.243" v="878" actId="47"/>
        <pc:sldMkLst>
          <pc:docMk/>
          <pc:sldMk cId="120665238" sldId="280"/>
        </pc:sldMkLst>
        <pc:spChg chg="mod">
          <ac:chgData name="Rodolfo Miguel de Sousa Belchior Bras Oliveira" userId="363ceed1-baa6-47d3-ba09-e30830661b59" providerId="ADAL" clId="{BE6843C8-B28C-46CD-8654-3DB9E700FA53}" dt="2025-06-03T17:19:14.349" v="864" actId="20577"/>
          <ac:spMkLst>
            <pc:docMk/>
            <pc:sldMk cId="120665238" sldId="280"/>
            <ac:spMk id="2" creationId="{872B0601-DC18-6052-6FDD-F12246858773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19:29.761" v="874" actId="20577"/>
          <ac:spMkLst>
            <pc:docMk/>
            <pc:sldMk cId="120665238" sldId="280"/>
            <ac:spMk id="3" creationId="{F2379BB9-7F07-2F24-2E58-BA7899C3E639}"/>
          </ac:spMkLst>
        </pc:spChg>
      </pc:sldChg>
      <pc:sldChg chg="addSp modSp add mod ord modAnim">
        <pc:chgData name="Rodolfo Miguel de Sousa Belchior Bras Oliveira" userId="363ceed1-baa6-47d3-ba09-e30830661b59" providerId="ADAL" clId="{BE6843C8-B28C-46CD-8654-3DB9E700FA53}" dt="2025-06-03T17:20:31.718" v="921" actId="1076"/>
        <pc:sldMkLst>
          <pc:docMk/>
          <pc:sldMk cId="1440811853" sldId="281"/>
        </pc:sldMkLst>
        <pc:spChg chg="mod">
          <ac:chgData name="Rodolfo Miguel de Sousa Belchior Bras Oliveira" userId="363ceed1-baa6-47d3-ba09-e30830661b59" providerId="ADAL" clId="{BE6843C8-B28C-46CD-8654-3DB9E700FA53}" dt="2025-06-03T17:19:53.103" v="881" actId="20577"/>
          <ac:spMkLst>
            <pc:docMk/>
            <pc:sldMk cId="1440811853" sldId="281"/>
            <ac:spMk id="2" creationId="{E9D3F485-10CB-C250-67EB-B91A36E42E97}"/>
          </ac:spMkLst>
        </pc:spChg>
        <pc:spChg chg="add mod">
          <ac:chgData name="Rodolfo Miguel de Sousa Belchior Bras Oliveira" userId="363ceed1-baa6-47d3-ba09-e30830661b59" providerId="ADAL" clId="{BE6843C8-B28C-46CD-8654-3DB9E700FA53}" dt="2025-06-03T17:20:31.718" v="921" actId="1076"/>
          <ac:spMkLst>
            <pc:docMk/>
            <pc:sldMk cId="1440811853" sldId="281"/>
            <ac:spMk id="3" creationId="{31FEE2AE-6348-4D63-CD11-C4B6AE6D0203}"/>
          </ac:spMkLst>
        </pc:spChg>
      </pc:sldChg>
      <pc:sldChg chg="addSp delSp modSp new mod ord setBg">
        <pc:chgData name="Rodolfo Miguel de Sousa Belchior Bras Oliveira" userId="363ceed1-baa6-47d3-ba09-e30830661b59" providerId="ADAL" clId="{BE6843C8-B28C-46CD-8654-3DB9E700FA53}" dt="2025-06-03T17:24:51.314" v="954" actId="26606"/>
        <pc:sldMkLst>
          <pc:docMk/>
          <pc:sldMk cId="3715833847" sldId="282"/>
        </pc:sldMkLst>
        <pc:spChg chg="mod">
          <ac:chgData name="Rodolfo Miguel de Sousa Belchior Bras Oliveira" userId="363ceed1-baa6-47d3-ba09-e30830661b59" providerId="ADAL" clId="{BE6843C8-B28C-46CD-8654-3DB9E700FA53}" dt="2025-06-03T17:24:51.314" v="954" actId="26606"/>
          <ac:spMkLst>
            <pc:docMk/>
            <pc:sldMk cId="3715833847" sldId="282"/>
            <ac:spMk id="2" creationId="{DD5C0636-8046-1CDC-5E7D-888C8B9093BD}"/>
          </ac:spMkLst>
        </pc:spChg>
        <pc:spChg chg="del">
          <ac:chgData name="Rodolfo Miguel de Sousa Belchior Bras Oliveira" userId="363ceed1-baa6-47d3-ba09-e30830661b59" providerId="ADAL" clId="{BE6843C8-B28C-46CD-8654-3DB9E700FA53}" dt="2025-06-03T17:23:34.537" v="929" actId="22"/>
          <ac:spMkLst>
            <pc:docMk/>
            <pc:sldMk cId="3715833847" sldId="282"/>
            <ac:spMk id="3" creationId="{27D71F50-5F94-FA7B-9480-DCB5E9126478}"/>
          </ac:spMkLst>
        </pc:spChg>
        <pc:spChg chg="add">
          <ac:chgData name="Rodolfo Miguel de Sousa Belchior Bras Oliveira" userId="363ceed1-baa6-47d3-ba09-e30830661b59" providerId="ADAL" clId="{BE6843C8-B28C-46CD-8654-3DB9E700FA53}" dt="2025-06-03T17:24:51.314" v="954" actId="26606"/>
          <ac:spMkLst>
            <pc:docMk/>
            <pc:sldMk cId="3715833847" sldId="282"/>
            <ac:spMk id="10" creationId="{D4771268-CB57-404A-9271-370EB28F6090}"/>
          </ac:spMkLst>
        </pc:spChg>
        <pc:picChg chg="add mod ord">
          <ac:chgData name="Rodolfo Miguel de Sousa Belchior Bras Oliveira" userId="363ceed1-baa6-47d3-ba09-e30830661b59" providerId="ADAL" clId="{BE6843C8-B28C-46CD-8654-3DB9E700FA53}" dt="2025-06-03T17:24:51.314" v="954" actId="26606"/>
          <ac:picMkLst>
            <pc:docMk/>
            <pc:sldMk cId="3715833847" sldId="282"/>
            <ac:picMk id="5" creationId="{8406E582-170C-9354-640C-A17B2EF1B36F}"/>
          </ac:picMkLst>
        </pc:picChg>
      </pc:sldChg>
      <pc:sldChg chg="modSp new del">
        <pc:chgData name="Rodolfo Miguel de Sousa Belchior Bras Oliveira" userId="363ceed1-baa6-47d3-ba09-e30830661b59" providerId="ADAL" clId="{BE6843C8-B28C-46CD-8654-3DB9E700FA53}" dt="2025-06-03T17:24:55.455" v="955" actId="47"/>
        <pc:sldMkLst>
          <pc:docMk/>
          <pc:sldMk cId="2646965764" sldId="283"/>
        </pc:sldMkLst>
        <pc:spChg chg="mod">
          <ac:chgData name="Rodolfo Miguel de Sousa Belchior Bras Oliveira" userId="363ceed1-baa6-47d3-ba09-e30830661b59" providerId="ADAL" clId="{BE6843C8-B28C-46CD-8654-3DB9E700FA53}" dt="2025-06-03T17:24:02.645" v="936"/>
          <ac:spMkLst>
            <pc:docMk/>
            <pc:sldMk cId="2646965764" sldId="283"/>
            <ac:spMk id="2" creationId="{DEC471D4-7D0A-708B-2596-7074B6769F8A}"/>
          </ac:spMkLst>
        </pc:spChg>
      </pc:sldChg>
      <pc:sldChg chg="modSp add mod ord">
        <pc:chgData name="Rodolfo Miguel de Sousa Belchior Bras Oliveira" userId="363ceed1-baa6-47d3-ba09-e30830661b59" providerId="ADAL" clId="{BE6843C8-B28C-46CD-8654-3DB9E700FA53}" dt="2025-06-03T17:24:42.124" v="953" actId="20577"/>
        <pc:sldMkLst>
          <pc:docMk/>
          <pc:sldMk cId="2873757734" sldId="284"/>
        </pc:sldMkLst>
        <pc:spChg chg="mod">
          <ac:chgData name="Rodolfo Miguel de Sousa Belchior Bras Oliveira" userId="363ceed1-baa6-47d3-ba09-e30830661b59" providerId="ADAL" clId="{BE6843C8-B28C-46CD-8654-3DB9E700FA53}" dt="2025-06-03T17:24:35.459" v="948" actId="20577"/>
          <ac:spMkLst>
            <pc:docMk/>
            <pc:sldMk cId="2873757734" sldId="284"/>
            <ac:spMk id="2" creationId="{5261E778-5868-6119-19A2-0295D67C1921}"/>
          </ac:spMkLst>
        </pc:spChg>
        <pc:spChg chg="mod">
          <ac:chgData name="Rodolfo Miguel de Sousa Belchior Bras Oliveira" userId="363ceed1-baa6-47d3-ba09-e30830661b59" providerId="ADAL" clId="{BE6843C8-B28C-46CD-8654-3DB9E700FA53}" dt="2025-06-03T17:24:42.124" v="953" actId="20577"/>
          <ac:spMkLst>
            <pc:docMk/>
            <pc:sldMk cId="2873757734" sldId="284"/>
            <ac:spMk id="5" creationId="{BAF0C4BC-F3C3-2894-0BBB-3209EFDF67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14ADA-DEB1-E4CD-007B-CC821E56A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236BB5-F328-91F2-9230-7E6BA985F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927093-9DCF-27BD-3C9A-271A0B89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516C75-3B07-20EB-9959-F993A633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B09C19-DF67-AF0A-33F8-705A2520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4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B7586-BD27-4AA6-6AFE-B869AF81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9F74BE-9B34-C9DA-E933-8466D94FD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128880-5B1E-3385-5CAD-B61FB4EC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62F4C-B341-F13B-EAD0-11414F3C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3F7B39-0F64-D4F9-B724-7A0666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13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D28370-5948-684D-FDB2-71C9BAA1A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A6BA72-B552-5F56-9DB8-86B7154D0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4781FB-A985-F1A9-CAA0-ADEE87D2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F21AFD-19B9-6024-B72B-343D8E88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899928-4329-01AA-824F-7E29DCC7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27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8F7F-D4B2-2731-6091-D85E75D0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3511F4-FFFA-ED8E-ACAB-6F87791A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58EDC-4CE6-3468-C111-1F28D204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C44C57-65FC-E1D2-2250-1107E5B0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D90A09-AEBC-A53A-5CFB-1C76466F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89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BCFEB-A1EB-9FA1-93BF-C74CB4C4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1BC745-868E-EDBA-FD5F-D98FCFEA1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C7283A-9558-CE02-0EE5-6861E6AA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4E845-C123-CCB7-7DD2-88D6635F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F56C2-01E1-025B-A86D-B1241179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4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5856B-FAEB-F6BE-BEDB-BEB3A8BC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E024E-9569-0DD7-C8E1-33A813675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D78722-11D8-B96E-CD92-ADACF0971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21EDBC-36A5-6DEF-2B23-6015B4F4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9BF805-A6C1-3D74-EFFF-D542F9F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7A9E65-C522-80D3-BBFB-85812E46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2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7E95A-BAFC-9474-19A3-2F8077BD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4A01DE-6CA2-29FC-0FF6-D16DE826E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4D1D0A-9F3D-2624-101E-1F258F63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994FDF-D3E3-6763-7EEA-64B0E2064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A0FA5B-6778-4E78-5D72-073BDD791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B4B083-9427-D24C-C350-5F2A0429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B58DCA-74DF-774D-A9A9-FDDA81CC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7D6CD0-8CF2-2E09-D374-528E2692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EC1C-3806-8342-C13F-E0AAA8ED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F02969-3749-85DD-8066-3C92D1EA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72E53E-C609-83D9-F297-D689A885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927C93-4892-82AD-62D0-84B8EBE7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3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EFF4FDE-636A-2267-91B9-51B54FB1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1C08E2-638A-E9C6-3861-3B8EF35F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47406D-6670-7296-066D-D428CE1E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30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5B6F1-C98E-9DAA-DB10-DE4EF1A4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A4D75C-5CC3-6659-C8C3-A8F1DD7F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07FEF-3B24-1BFD-59E5-462019B86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64138D-B9C3-14CF-7A25-9E66B218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FDC2EE-2015-D79E-16F0-F054201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B3A898-8C38-8710-1E9C-49EB5B1A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3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55DF1-B13D-62A1-70C5-EA77ACFA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01E8CBC-A842-3FB5-1ED2-6D0124C61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275487-B9F4-E39E-BA18-17055A540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AF8BF6-47E4-F91E-D395-84F27B91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348894-6973-4737-4BC0-9208146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8B60E5-39BE-22D9-1F27-AC33C2A7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43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B0DC27-6E03-5241-7003-27E7AD3C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FA189A-7220-1903-AA18-1BF0C57F6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3F7A08-66C4-98A9-2E51-81BFBD45A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D1224-1C9E-451C-9136-06F4C301EBC4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3FAE46-8E25-2CE7-4750-29ADB157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936375-3948-556E-92C6-056B5849F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9CBDB-5B73-4ED0-AFCE-C166037DE9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11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38D51F-C323-F7F6-13B5-A6FCDB3DD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pt-BR" sz="46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Plano de Infraestrutura de Rede LAN</a:t>
            </a:r>
            <a:br>
              <a:rPr lang="pt-BR" sz="46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46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br>
              <a:rPr lang="pt-BR" sz="46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46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Escola Dr. Joaquim Gomes Ferreira Alves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7E55C1-9A62-0B2E-F1BD-CD7FC7752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4" y="637762"/>
            <a:ext cx="4305881" cy="5860946"/>
          </a:xfrm>
        </p:spPr>
        <p:txBody>
          <a:bodyPr anchor="ctr">
            <a:normAutofit/>
          </a:bodyPr>
          <a:lstStyle/>
          <a:p>
            <a:pPr algn="l"/>
            <a:r>
              <a:rPr lang="pt-BR" sz="4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Cablagem Estruturada</a:t>
            </a:r>
          </a:p>
        </p:txBody>
      </p:sp>
    </p:spTree>
    <p:extLst>
      <p:ext uri="{BB962C8B-B14F-4D97-AF65-F5344CB8AC3E}">
        <p14:creationId xmlns:p14="http://schemas.microsoft.com/office/powerpoint/2010/main" val="428227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CBBDDD-72A7-F612-FE57-66AD7B92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6600" kern="12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Influência da Arquitetura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F7C228-0CAF-44FB-E8BA-5F7FD8905752}"/>
              </a:ext>
            </a:extLst>
          </p:cNvPr>
          <p:cNvSpPr txBox="1"/>
          <p:nvPr/>
        </p:nvSpPr>
        <p:spPr>
          <a:xfrm>
            <a:off x="6739464" y="637762"/>
            <a:ext cx="4305881" cy="586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4000" kern="1200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Infraestrutura de Rede da ESDJGFA</a:t>
            </a:r>
          </a:p>
        </p:txBody>
      </p:sp>
    </p:spTree>
    <p:extLst>
      <p:ext uri="{BB962C8B-B14F-4D97-AF65-F5344CB8AC3E}">
        <p14:creationId xmlns:p14="http://schemas.microsoft.com/office/powerpoint/2010/main" val="93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F10C34-57A1-EA67-5430-9C909CB5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pt-BR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Utilizados</a:t>
            </a:r>
            <a:br>
              <a:rPr lang="pt-BR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69EF1D-782A-2E39-9E33-5FF3539F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Divisórias leves (Pladur) com estruturas metálicas</a:t>
            </a:r>
          </a:p>
          <a:p>
            <a:pPr marL="0" indent="0">
              <a:buNone/>
            </a:pPr>
            <a:endParaRPr lang="pt-BR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extensivo de vidro</a:t>
            </a:r>
          </a:p>
          <a:p>
            <a:pPr marL="0" indent="0">
              <a:buNone/>
            </a:pPr>
            <a:endParaRPr lang="pt-BR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Tetos falsos e pisos técnicos</a:t>
            </a:r>
          </a:p>
        </p:txBody>
      </p:sp>
      <p:pic>
        <p:nvPicPr>
          <p:cNvPr id="5" name="Imagem 4" descr="Rua com casas e árvores&#10;&#10;O conteúdo gerado por IA pode estar incorreto.">
            <a:extLst>
              <a:ext uri="{FF2B5EF4-FFF2-40B4-BE49-F238E27FC236}">
                <a16:creationId xmlns:a16="http://schemas.microsoft.com/office/drawing/2014/main" id="{3D8FB3E4-B15A-4D9F-6599-A8FB09FD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r="-4" b="-4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9" name="Imagem 8" descr="Mesa de vidro&#10;&#10;O conteúdo gerado por IA pode estar incorreto.">
            <a:extLst>
              <a:ext uri="{FF2B5EF4-FFF2-40B4-BE49-F238E27FC236}">
                <a16:creationId xmlns:a16="http://schemas.microsoft.com/office/drawing/2014/main" id="{14BE1243-8F2F-9F0B-135A-A0A0A300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r="20643" b="3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Imagem 6" descr="Uma imagem contendo edifício, no interior, metal, pequeno&#10;&#10;O conteúdo gerado por IA pode estar incorreto.">
            <a:extLst>
              <a:ext uri="{FF2B5EF4-FFF2-40B4-BE49-F238E27FC236}">
                <a16:creationId xmlns:a16="http://schemas.microsoft.com/office/drawing/2014/main" id="{82EFB030-C757-DBA2-AFC2-F93EC50B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r="17884" b="3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874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22FDC0-1052-BAAA-6FCD-C0CFD400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Serviços a Disponibilizar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7606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C89857-CBDC-8EF1-6500-C76614AE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95" y="-272395"/>
            <a:ext cx="6125964" cy="1906863"/>
          </a:xfrm>
        </p:spPr>
        <p:txBody>
          <a:bodyPr anchor="b">
            <a:normAutofit/>
          </a:bodyPr>
          <a:lstStyle/>
          <a:p>
            <a:r>
              <a:rPr lang="pt-BR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a Disponibilizar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F2A42-5473-4FCA-C243-F8F9C7F3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92" y="2513450"/>
            <a:ext cx="4114801" cy="3465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Gestão Escolar</a:t>
            </a:r>
          </a:p>
          <a:p>
            <a:endParaRPr lang="pt-BR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Plataformas de E-learning</a:t>
            </a:r>
          </a:p>
          <a:p>
            <a:pPr marL="0" indent="0">
              <a:buNone/>
            </a:pPr>
            <a:endParaRPr lang="pt-BR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de Comunicação</a:t>
            </a:r>
          </a:p>
          <a:p>
            <a:pPr marL="0" indent="0">
              <a:buNone/>
            </a:pPr>
            <a:endParaRPr lang="pt-BR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Recursos de Rede Internos</a:t>
            </a:r>
          </a:p>
          <a:p>
            <a:pPr marL="0" indent="0">
              <a:buNone/>
            </a:pPr>
            <a:endParaRPr lang="pt-BR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Acesso à Internet e Plataformas Externas</a:t>
            </a:r>
          </a:p>
        </p:txBody>
      </p:sp>
      <p:pic>
        <p:nvPicPr>
          <p:cNvPr id="9" name="Imagem 8" descr="Mão segurando aparelho eletrônico&#10;&#10;O conteúdo gerado por IA pode estar incorreto.">
            <a:extLst>
              <a:ext uri="{FF2B5EF4-FFF2-40B4-BE49-F238E27FC236}">
                <a16:creationId xmlns:a16="http://schemas.microsoft.com/office/drawing/2014/main" id="{AC3EB3F6-76BE-76A0-BAE1-1734820B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5" r="7660" b="-3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1" name="Imagem 10" descr="Texto&#10;&#10;O conteúdo gerado por IA pode estar incorreto.">
            <a:extLst>
              <a:ext uri="{FF2B5EF4-FFF2-40B4-BE49-F238E27FC236}">
                <a16:creationId xmlns:a16="http://schemas.microsoft.com/office/drawing/2014/main" id="{6C5B3CFD-BF83-A4C7-61A3-BFC94585E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4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B8FE2B-A488-34D0-DC66-BFF816CE71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80" r="26909" b="2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41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9E56A5-1291-4084-B51B-D83C6FFF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Identificação</a:t>
            </a:r>
            <a:r>
              <a:rPr lang="en-US" sz="61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61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Etiquetagem</a:t>
            </a:r>
            <a:endParaRPr lang="en-US" sz="6100" kern="1200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F2CEA3-DAFE-26D9-263A-D34D245C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148841"/>
            <a:ext cx="6125964" cy="1906863"/>
          </a:xfrm>
        </p:spPr>
        <p:txBody>
          <a:bodyPr anchor="b">
            <a:norm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do Sistema de Cablagem</a:t>
            </a:r>
            <a:endParaRPr lang="pt-PT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6877C-CE37-B59B-C677-E0A019E3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Cablagem Horizontal – Categoria 6ª</a:t>
            </a: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– Fibra Ótica OM4</a:t>
            </a:r>
          </a:p>
        </p:txBody>
      </p:sp>
      <p:pic>
        <p:nvPicPr>
          <p:cNvPr id="5" name="Imagem 4" descr="Uma imagem contendo voando, pipa, colorido, longo&#10;&#10;O conteúdo gerado por IA pode estar incorreto.">
            <a:extLst>
              <a:ext uri="{FF2B5EF4-FFF2-40B4-BE49-F238E27FC236}">
                <a16:creationId xmlns:a16="http://schemas.microsoft.com/office/drawing/2014/main" id="{2585AA78-8858-127D-537A-E3B74343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r="-3" b="468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9" name="Imagem 8" descr="Uma imagem contendo material de papelaria&#10;&#10;O conteúdo gerado por IA pode estar incorreto.">
            <a:extLst>
              <a:ext uri="{FF2B5EF4-FFF2-40B4-BE49-F238E27FC236}">
                <a16:creationId xmlns:a16="http://schemas.microsoft.com/office/drawing/2014/main" id="{C65F4879-20ED-D8C5-A71E-324BDD2D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r="35907" b="-2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AB9FAC-9652-9530-D691-44AF5B5E1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35126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163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5F1046-8760-3004-4B0D-6CC0136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-148902"/>
            <a:ext cx="6125964" cy="1906863"/>
          </a:xfrm>
        </p:spPr>
        <p:txBody>
          <a:bodyPr anchor="b">
            <a:norm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Esquema de Etiquetagem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1D92E-D886-C830-70F3-52E4E4696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 ANSI/TIA-606-C</a:t>
            </a: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Formato DE-DP.PP-XX</a:t>
            </a: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Gráfico&#10;&#10;O conteúdo gerado por IA pode estar incorreto.">
            <a:extLst>
              <a:ext uri="{FF2B5EF4-FFF2-40B4-BE49-F238E27FC236}">
                <a16:creationId xmlns:a16="http://schemas.microsoft.com/office/drawing/2014/main" id="{E06E453B-4D8D-209A-BDBB-76316457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r="2" b="2616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C63CCDEE-3D7C-98C6-651C-25D1E3111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r="14523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Imagem 10" descr="Escova de dente em cima de superfície azul&#10;&#10;O conteúdo gerado por IA pode estar incorreto.">
            <a:extLst>
              <a:ext uri="{FF2B5EF4-FFF2-40B4-BE49-F238E27FC236}">
                <a16:creationId xmlns:a16="http://schemas.microsoft.com/office/drawing/2014/main" id="{EE93BBBB-1401-46E1-006A-1F2616745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r="3199" b="-2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4261D-52A0-EB98-190D-D740312F8237}"/>
              </a:ext>
            </a:extLst>
          </p:cNvPr>
          <p:cNvSpPr txBox="1"/>
          <p:nvPr/>
        </p:nvSpPr>
        <p:spPr>
          <a:xfrm>
            <a:off x="178492" y="6090523"/>
            <a:ext cx="59159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DE: Identificador do Distribuidor de Edifício (ex: A, B, C, CNT).</a:t>
            </a:r>
          </a:p>
          <a:p>
            <a:r>
              <a:rPr lang="pt-P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DP: Identificador do Distribuidor de Piso (ex: P0, P1). Se o DE e o DP forem o mesmo, pode-se omitir.</a:t>
            </a:r>
          </a:p>
          <a:p>
            <a:r>
              <a:rPr lang="pt-P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PP: Identificador do Patch Panel no bastidor (ex: PA, PB).</a:t>
            </a:r>
          </a:p>
          <a:p>
            <a:r>
              <a:rPr lang="pt-P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XX: Número da porta no Patch Panel (ex: 01, 02, ..., 24).</a:t>
            </a:r>
          </a:p>
        </p:txBody>
      </p:sp>
    </p:spTree>
    <p:extLst>
      <p:ext uri="{BB962C8B-B14F-4D97-AF65-F5344CB8AC3E}">
        <p14:creationId xmlns:p14="http://schemas.microsoft.com/office/powerpoint/2010/main" val="127715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4F57C-B96E-7B15-74F6-02ACD64B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B4E170-8DE8-7B98-3BDF-1162CECC4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4EB9E8-03D4-D74A-4B87-F7CBDC81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lang="en-US" sz="6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6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Horizontal</a:t>
            </a:r>
            <a:endParaRPr lang="en-US" sz="6100" kern="1200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24915A-1C9D-3868-A550-577C9411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C05F07-D9EB-78D4-15B7-B63C0BBD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Edifício A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F14B7DF3-81A6-BD10-75A9-1F4E85896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t="3814" r="8204" b="1973"/>
          <a:stretch>
            <a:fillRect/>
          </a:stretch>
        </p:blipFill>
        <p:spPr>
          <a:xfrm>
            <a:off x="1084498" y="2060027"/>
            <a:ext cx="4103077" cy="4171316"/>
          </a:xfrm>
          <a:prstGeom prst="rect">
            <a:avLst/>
          </a:prstGeom>
        </p:spPr>
      </p:pic>
      <p:pic>
        <p:nvPicPr>
          <p:cNvPr id="13" name="Imagem 12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500C02C8-F42D-F376-5AD0-7FC5646E7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3815" r="12299"/>
          <a:stretch>
            <a:fillRect/>
          </a:stretch>
        </p:blipFill>
        <p:spPr>
          <a:xfrm>
            <a:off x="7004424" y="2274229"/>
            <a:ext cx="4103078" cy="39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498FD3-A3FD-09A2-1A9B-8AF858D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Edifícios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/ C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7FC8B822-904A-EE6B-4C10-8B9710ED3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1229" b="-1"/>
          <a:stretch>
            <a:fillRect/>
          </a:stretch>
        </p:blipFill>
        <p:spPr>
          <a:xfrm>
            <a:off x="6426395" y="2283014"/>
            <a:ext cx="5378847" cy="3605784"/>
          </a:xfrm>
          <a:prstGeom prst="rect">
            <a:avLst/>
          </a:prstGeom>
        </p:spPr>
      </p:pic>
      <p:pic>
        <p:nvPicPr>
          <p:cNvPr id="15" name="Espaço Reservado para Conteúdo 14" descr="Diagrama&#10;&#10;O conteúdo gerado por IA pode estar incorreto.">
            <a:extLst>
              <a:ext uri="{FF2B5EF4-FFF2-40B4-BE49-F238E27FC236}">
                <a16:creationId xmlns:a16="http://schemas.microsoft.com/office/drawing/2014/main" id="{5A3381CA-3F75-F573-793C-A6F00A371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42"/>
          <a:stretch>
            <a:fillRect/>
          </a:stretch>
        </p:blipFill>
        <p:spPr>
          <a:xfrm>
            <a:off x="523768" y="2283014"/>
            <a:ext cx="53788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8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350422-5BB1-8A90-A155-12CB67FE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" b="5816"/>
          <a:stretch>
            <a:fillRect/>
          </a:stretch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9B46C2-C11C-C01E-24D5-79D003D7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664" b="-4"/>
          <a:stretch>
            <a:fillRect/>
          </a:stretch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989101-D17D-D993-0D2B-4B14464371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0" r="3" b="8343"/>
          <a:stretch>
            <a:fillRect/>
          </a:stretch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8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77EF9-FDC3-8874-F05D-9CFFB4A9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PT" sz="5400"/>
              <a:t>Cantina, Bar e Papelaria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0718370B-5B0F-D88C-0358-0613B530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11" y="947677"/>
            <a:ext cx="4849013" cy="55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1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0DC6AC-3868-BEEC-552E-CDD4961C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Rede Wireless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AE5C120-7786-A73F-344B-2E6C5DE9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25" t="2939" r="5821"/>
          <a:stretch>
            <a:fillRect/>
          </a:stretch>
        </p:blipFill>
        <p:spPr>
          <a:xfrm>
            <a:off x="4810439" y="643466"/>
            <a:ext cx="671445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9DE649-80C8-6737-2D66-91564312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Orçamento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14C6E3-73A8-5700-DDCB-950858D1C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54667"/>
            <a:ext cx="6780700" cy="37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D1937-2134-0429-7EF2-13414552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B062EB-CD3D-AC80-E382-E6CCC057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3F485-10CB-C250-67EB-B91A36E4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endParaRPr lang="en-US" sz="6100" kern="1200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536688-642B-0FDA-E85C-67CEB3EF0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1FEE2AE-6348-4D63-CD11-C4B6AE6D0203}"/>
              </a:ext>
            </a:extLst>
          </p:cNvPr>
          <p:cNvSpPr txBox="1">
            <a:spLocks/>
          </p:cNvSpPr>
          <p:nvPr/>
        </p:nvSpPr>
        <p:spPr>
          <a:xfrm>
            <a:off x="7001796" y="637762"/>
            <a:ext cx="4284397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Informações packet tracer</a:t>
            </a:r>
          </a:p>
        </p:txBody>
      </p:sp>
    </p:spTree>
    <p:extLst>
      <p:ext uri="{BB962C8B-B14F-4D97-AF65-F5344CB8AC3E}">
        <p14:creationId xmlns:p14="http://schemas.microsoft.com/office/powerpoint/2010/main" val="14408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0D3D6-1486-F677-1823-C03600427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7863C0-2A88-A70F-915D-94A942A3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100" kern="12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Identificação e Caracterização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EF39E9-C3A6-C7EF-50AA-9F4D3BECE407}"/>
              </a:ext>
            </a:extLst>
          </p:cNvPr>
          <p:cNvSpPr txBox="1"/>
          <p:nvPr/>
        </p:nvSpPr>
        <p:spPr>
          <a:xfrm>
            <a:off x="6739464" y="637762"/>
            <a:ext cx="4305881" cy="586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4000" kern="1200" noProof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Espaço Físico a Servir</a:t>
            </a:r>
          </a:p>
        </p:txBody>
      </p:sp>
    </p:spTree>
    <p:extLst>
      <p:ext uri="{BB962C8B-B14F-4D97-AF65-F5344CB8AC3E}">
        <p14:creationId xmlns:p14="http://schemas.microsoft.com/office/powerpoint/2010/main" val="6615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B4DE8-EC39-53A1-7168-C1645F9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26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</a:t>
            </a:r>
            <a:br>
              <a:rPr lang="pt-BR" sz="26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Edifício 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0E15CC-4891-EDED-791B-2F8191DD3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57212"/>
            <a:ext cx="7188199" cy="3540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C5EC21-D5CB-486B-3585-DDB7BA5C821E}"/>
              </a:ext>
            </a:extLst>
          </p:cNvPr>
          <p:cNvSpPr txBox="1"/>
          <p:nvPr/>
        </p:nvSpPr>
        <p:spPr>
          <a:xfrm>
            <a:off x="10266552" y="5479698"/>
            <a:ext cx="4206205" cy="1257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</a:t>
            </a:r>
            <a:r>
              <a:rPr lang="pt-BR" sz="105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Receção</a:t>
            </a: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– Salas Administrativas/Direção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– Sala de Equipamentos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– Salas de Aula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– Salas de Funcionários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– Salas de Professores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– Biblioteca </a:t>
            </a:r>
          </a:p>
        </p:txBody>
      </p:sp>
    </p:spTree>
    <p:extLst>
      <p:ext uri="{BB962C8B-B14F-4D97-AF65-F5344CB8AC3E}">
        <p14:creationId xmlns:p14="http://schemas.microsoft.com/office/powerpoint/2010/main" val="328817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6C012-CF13-EC72-716D-A80CAB4D2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4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2729A-E6C9-A90A-4788-31C27320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2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</a:t>
            </a:r>
            <a:br>
              <a:rPr lang="pt-BR" sz="2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Edifício B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E0A482C-3CA7-62AB-C69F-482F3ED8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971696"/>
            <a:ext cx="7188199" cy="291121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5CA086-BE89-6222-AAD5-46344C36E2A8}"/>
              </a:ext>
            </a:extLst>
          </p:cNvPr>
          <p:cNvSpPr txBox="1"/>
          <p:nvPr/>
        </p:nvSpPr>
        <p:spPr>
          <a:xfrm>
            <a:off x="9318166" y="5293710"/>
            <a:ext cx="60970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– Auditório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 – Sala de Apoio ao </a:t>
            </a:r>
            <a:r>
              <a:rPr lang="pt-BR" sz="105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Auditorio</a:t>
            </a:r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– Distribuidor do Campus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– Laboratórios de Química e Geologia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– Salas de Computadores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– Salas de Aula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– Sala de Funcionários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– Sala de Equipamentos / Distribuidor de Piso</a:t>
            </a:r>
          </a:p>
        </p:txBody>
      </p:sp>
    </p:spTree>
    <p:extLst>
      <p:ext uri="{BB962C8B-B14F-4D97-AF65-F5344CB8AC3E}">
        <p14:creationId xmlns:p14="http://schemas.microsoft.com/office/powerpoint/2010/main" val="146686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B71C8-E50A-43B7-26CC-2646D3AB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26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</a:t>
            </a:r>
            <a:br>
              <a:rPr lang="pt-BR" sz="26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6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Edifício C</a:t>
            </a:r>
            <a:endParaRPr lang="pt-BR" sz="2600" kern="1200" noProof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3509147-E051-D030-92BB-C5D19EE95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36917"/>
            <a:ext cx="7188199" cy="31807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4D2F23-2FA8-8321-FB9F-0DBFCDB4F43A}"/>
              </a:ext>
            </a:extLst>
          </p:cNvPr>
          <p:cNvSpPr txBox="1"/>
          <p:nvPr/>
        </p:nvSpPr>
        <p:spPr>
          <a:xfrm>
            <a:off x="9055372" y="5856800"/>
            <a:ext cx="60970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– Salas de Aula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– Sala de Funcionários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– Sala de Equipamentos / Distribuidor de Piso (IDF)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– Sala de Espelhos</a:t>
            </a:r>
          </a:p>
        </p:txBody>
      </p:sp>
    </p:spTree>
    <p:extLst>
      <p:ext uri="{BB962C8B-B14F-4D97-AF65-F5344CB8AC3E}">
        <p14:creationId xmlns:p14="http://schemas.microsoft.com/office/powerpoint/2010/main" val="338488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4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E7F3BE-A089-1A14-B08F-1ACEE36D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Planta</a:t>
            </a:r>
            <a:br>
              <a:rPr lang="pt-BR" sz="36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Cantina / Bar</a:t>
            </a:r>
            <a:br>
              <a:rPr lang="pt-BR" sz="20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kern="1200" noProof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Papelaria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F260A6F-A9FF-1A0E-DEA7-C3373941A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960" y="961812"/>
            <a:ext cx="3895479" cy="493098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CC72CB5-BF12-09A1-4F20-AD3A9FC4DF1D}"/>
              </a:ext>
            </a:extLst>
          </p:cNvPr>
          <p:cNvSpPr txBox="1"/>
          <p:nvPr/>
        </p:nvSpPr>
        <p:spPr>
          <a:xfrm>
            <a:off x="9975415" y="5648618"/>
            <a:ext cx="60970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Refeitório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– Bar (integrado no refeitório)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– Cozinha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– Papelaria  </a:t>
            </a:r>
          </a:p>
          <a:p>
            <a:r>
              <a:rPr lang="pt-B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– Salas de Equipamentos (2)</a:t>
            </a:r>
          </a:p>
        </p:txBody>
      </p:sp>
    </p:spTree>
    <p:extLst>
      <p:ext uri="{BB962C8B-B14F-4D97-AF65-F5344CB8AC3E}">
        <p14:creationId xmlns:p14="http://schemas.microsoft.com/office/powerpoint/2010/main" val="184201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1940E-8607-2ECD-5F7D-BB90CE4C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95C772-09DA-9C6B-4853-1329978FD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61E778-5868-6119-19A2-0295D67C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Núcleo central</a:t>
            </a:r>
            <a:endParaRPr lang="pt-BR" sz="6600" kern="1200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A1E110-E534-C256-D40D-EFDA50AB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F0C4BC-F3C3-2894-0BBB-3209EFDF67E1}"/>
              </a:ext>
            </a:extLst>
          </p:cNvPr>
          <p:cNvSpPr txBox="1"/>
          <p:nvPr/>
        </p:nvSpPr>
        <p:spPr>
          <a:xfrm>
            <a:off x="6739464" y="637762"/>
            <a:ext cx="4305881" cy="586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Infraestrutura de telecomunicações</a:t>
            </a:r>
            <a:endParaRPr lang="pt-BR" sz="4000" kern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5C0636-8046-1CDC-5E7D-888C8B90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Distribuidor de Campus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06E582-170C-9354-640C-A17B2EF1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747" y="643466"/>
            <a:ext cx="597183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3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CDC0905FC7242A19347A633EEBEDA" ma:contentTypeVersion="6" ma:contentTypeDescription="Create a new document." ma:contentTypeScope="" ma:versionID="967d885ccf4a36cc1e2e11e69d669ed7">
  <xsd:schema xmlns:xsd="http://www.w3.org/2001/XMLSchema" xmlns:xs="http://www.w3.org/2001/XMLSchema" xmlns:p="http://schemas.microsoft.com/office/2006/metadata/properties" xmlns:ns3="5c835171-fe42-4280-af26-c38a4d1fbc58" targetNamespace="http://schemas.microsoft.com/office/2006/metadata/properties" ma:root="true" ma:fieldsID="558325b487922957eeea4e8c2ed43581" ns3:_="">
    <xsd:import namespace="5c835171-fe42-4280-af26-c38a4d1fbc5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35171-fe42-4280-af26-c38a4d1fbc5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835171-fe42-4280-af26-c38a4d1fbc58" xsi:nil="true"/>
  </documentManagement>
</p:properties>
</file>

<file path=customXml/itemProps1.xml><?xml version="1.0" encoding="utf-8"?>
<ds:datastoreItem xmlns:ds="http://schemas.openxmlformats.org/officeDocument/2006/customXml" ds:itemID="{C262A7DB-538C-4CF8-98C9-90FB7D8D54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35171-fe42-4280-af26-c38a4d1fb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DBD78C-8DD6-4C94-AF83-6C7FFBD53B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6A44B8-AA4E-47B4-B7EE-D62E672B94E0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5c835171-fe42-4280-af26-c38a4d1fbc58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367</Words>
  <Application>Microsoft Office PowerPoint</Application>
  <PresentationFormat>Widescreen</PresentationFormat>
  <Paragraphs>78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Times New Roman</vt:lpstr>
      <vt:lpstr>Tema do Office</vt:lpstr>
      <vt:lpstr>Plano de Infraestrutura de Rede LAN da  Escola Dr. Joaquim Gomes Ferreira Alves</vt:lpstr>
      <vt:lpstr>Apresentação do PowerPoint</vt:lpstr>
      <vt:lpstr>Identificação e Caracterização</vt:lpstr>
      <vt:lpstr>Planta Edifício A</vt:lpstr>
      <vt:lpstr>Planta Edifício B</vt:lpstr>
      <vt:lpstr>Planta Edifício C</vt:lpstr>
      <vt:lpstr>Planta Cantina / Bar Papelaria</vt:lpstr>
      <vt:lpstr>Núcleo central</vt:lpstr>
      <vt:lpstr>Distribuidor de Campus</vt:lpstr>
      <vt:lpstr>Influência da Arquitetura</vt:lpstr>
      <vt:lpstr>Materiais Utilizados </vt:lpstr>
      <vt:lpstr>Serviços a Disponibilizar</vt:lpstr>
      <vt:lpstr>Serviços a Disponibilizar</vt:lpstr>
      <vt:lpstr>Identificação e Etiquetagem</vt:lpstr>
      <vt:lpstr>Materiais do Sistema de Cablagem</vt:lpstr>
      <vt:lpstr>Esquema de Etiquetagem</vt:lpstr>
      <vt:lpstr>Modelos de Distribuição Horizontal</vt:lpstr>
      <vt:lpstr>Edifício A</vt:lpstr>
      <vt:lpstr>Edifícios B / C</vt:lpstr>
      <vt:lpstr>Cantina, Bar e Papelaria</vt:lpstr>
      <vt:lpstr>Rede Wireless</vt:lpstr>
      <vt:lpstr>Orçamento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Rodolfo Miguel de Sousa Belchior Bras Oliveira</dc:creator>
  <cp:lastModifiedBy>Rodolfo Miguel de Sousa Belchior Bras Oliveira</cp:lastModifiedBy>
  <cp:revision>1</cp:revision>
  <dcterms:created xsi:type="dcterms:W3CDTF">2025-06-03T16:07:31Z</dcterms:created>
  <dcterms:modified xsi:type="dcterms:W3CDTF">2025-06-03T17:25:00Z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0x010100B32CDC0905FC7242A19347A633EEBEDA</vt:lpwstr>
  </property>
</Properties>
</file>